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omments/comment1.xml" ContentType="application/vnd.openxmlformats-officedocument.presentationml.comment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ink/ink1.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98" r:id="rId2"/>
  </p:sldMasterIdLst>
  <p:notesMasterIdLst>
    <p:notesMasterId r:id="rId25"/>
  </p:notesMasterIdLst>
  <p:handoutMasterIdLst>
    <p:handoutMasterId r:id="rId26"/>
  </p:handoutMasterIdLst>
  <p:sldIdLst>
    <p:sldId id="362" r:id="rId3"/>
    <p:sldId id="363" r:id="rId4"/>
    <p:sldId id="369" r:id="rId5"/>
    <p:sldId id="392" r:id="rId6"/>
    <p:sldId id="393" r:id="rId7"/>
    <p:sldId id="387" r:id="rId8"/>
    <p:sldId id="391" r:id="rId9"/>
    <p:sldId id="404" r:id="rId10"/>
    <p:sldId id="394" r:id="rId11"/>
    <p:sldId id="395" r:id="rId12"/>
    <p:sldId id="396" r:id="rId13"/>
    <p:sldId id="405" r:id="rId14"/>
    <p:sldId id="397" r:id="rId15"/>
    <p:sldId id="399" r:id="rId16"/>
    <p:sldId id="398" r:id="rId17"/>
    <p:sldId id="406" r:id="rId18"/>
    <p:sldId id="400" r:id="rId19"/>
    <p:sldId id="401" r:id="rId20"/>
    <p:sldId id="408" r:id="rId21"/>
    <p:sldId id="402" r:id="rId22"/>
    <p:sldId id="403" r:id="rId23"/>
    <p:sldId id="407" r:id="rId24"/>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lliams Ying" initials="WY" lastIdx="2" clrIdx="0">
    <p:extLst>
      <p:ext uri="{19B8F6BF-5375-455C-9EA6-DF929625EA0E}">
        <p15:presenceInfo xmlns:p15="http://schemas.microsoft.com/office/powerpoint/2012/main" userId="bbf26ea4c8fec6a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6F58"/>
    <a:srgbClr val="01527F"/>
    <a:srgbClr val="011C27"/>
    <a:srgbClr val="FCF7DA"/>
    <a:srgbClr val="DF2123"/>
    <a:srgbClr val="F49E00"/>
    <a:srgbClr val="4256A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216" autoAdjust="0"/>
    <p:restoredTop sz="96271"/>
  </p:normalViewPr>
  <p:slideViewPr>
    <p:cSldViewPr snapToGrid="0" snapToObjects="1">
      <p:cViewPr varScale="1">
        <p:scale>
          <a:sx n="84" d="100"/>
          <a:sy n="84" d="100"/>
        </p:scale>
        <p:origin x="100" y="68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96" d="100"/>
        <a:sy n="196" d="100"/>
      </p:scale>
      <p:origin x="0" y="0"/>
    </p:cViewPr>
  </p:sorterViewPr>
  <p:notesViewPr>
    <p:cSldViewPr snapToGrid="0" snapToObjects="1">
      <p:cViewPr varScale="1">
        <p:scale>
          <a:sx n="95" d="100"/>
          <a:sy n="95" d="100"/>
        </p:scale>
        <p:origin x="2504"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handoutMaster" Target="handoutMasters/handout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commentAuthors" Target="commentAuthor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gs" Target="tags/tag1.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xlsx"/><Relationship Id="rId1" Type="http://schemas.openxmlformats.org/officeDocument/2006/relationships/themeOverride" Target="../theme/themeOverrid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5722676843441099E-2"/>
          <c:y val="2.80061759357868E-2"/>
          <c:w val="0.91810462916135105"/>
          <c:h val="0.83028423947019503"/>
        </c:manualLayout>
      </c:layout>
      <c:barChart>
        <c:barDir val="col"/>
        <c:grouping val="stacked"/>
        <c:varyColors val="0"/>
        <c:ser>
          <c:idx val="0"/>
          <c:order val="0"/>
          <c:tx>
            <c:strRef>
              <c:f>Sheet1!$B$1</c:f>
              <c:strCache>
                <c:ptCount val="1"/>
                <c:pt idx="0">
                  <c:v>系列 1</c:v>
                </c:pt>
              </c:strCache>
            </c:strRef>
          </c:tx>
          <c:spPr>
            <a:solidFill>
              <a:sysClr val="windowText" lastClr="000000">
                <a:lumMod val="75000"/>
                <a:lumOff val="25000"/>
              </a:sysClr>
            </a:solidFill>
            <a:ln>
              <a:noFill/>
            </a:ln>
            <a:effectLst/>
            <a:sp3d/>
          </c:spPr>
          <c:invertIfNegative val="0"/>
          <c:cat>
            <c:strRef>
              <c:f>Sheet1!$A$2:$A$4</c:f>
              <c:strCache>
                <c:ptCount val="3"/>
                <c:pt idx="0">
                  <c:v>类别 1</c:v>
                </c:pt>
                <c:pt idx="1">
                  <c:v>类别 2</c:v>
                </c:pt>
                <c:pt idx="2">
                  <c:v>类别 3</c:v>
                </c:pt>
              </c:strCache>
            </c:strRef>
          </c:cat>
          <c:val>
            <c:numRef>
              <c:f>Sheet1!$B$2:$B$4</c:f>
              <c:numCache>
                <c:formatCode>General</c:formatCode>
                <c:ptCount val="3"/>
                <c:pt idx="0">
                  <c:v>4.3</c:v>
                </c:pt>
                <c:pt idx="1">
                  <c:v>2.5</c:v>
                </c:pt>
                <c:pt idx="2">
                  <c:v>3.5</c:v>
                </c:pt>
              </c:numCache>
            </c:numRef>
          </c:val>
          <c:extLst>
            <c:ext xmlns:c16="http://schemas.microsoft.com/office/drawing/2014/chart" uri="{C3380CC4-5D6E-409C-BE32-E72D297353CC}">
              <c16:uniqueId val="{00000000-633A-4C99-ADE1-9D96187993D9}"/>
            </c:ext>
          </c:extLst>
        </c:ser>
        <c:ser>
          <c:idx val="1"/>
          <c:order val="1"/>
          <c:tx>
            <c:strRef>
              <c:f>Sheet1!$C$1</c:f>
              <c:strCache>
                <c:ptCount val="1"/>
                <c:pt idx="0">
                  <c:v>系列 2</c:v>
                </c:pt>
              </c:strCache>
            </c:strRef>
          </c:tx>
          <c:spPr>
            <a:solidFill>
              <a:srgbClr val="FFFFFF">
                <a:lumMod val="85000"/>
              </a:srgbClr>
            </a:solidFill>
            <a:ln>
              <a:noFill/>
            </a:ln>
            <a:effectLst/>
            <a:sp3d/>
          </c:spPr>
          <c:invertIfNegative val="0"/>
          <c:cat>
            <c:strRef>
              <c:f>Sheet1!$A$2:$A$4</c:f>
              <c:strCache>
                <c:ptCount val="3"/>
                <c:pt idx="0">
                  <c:v>类别 1</c:v>
                </c:pt>
                <c:pt idx="1">
                  <c:v>类别 2</c:v>
                </c:pt>
                <c:pt idx="2">
                  <c:v>类别 3</c:v>
                </c:pt>
              </c:strCache>
            </c:strRef>
          </c:cat>
          <c:val>
            <c:numRef>
              <c:f>Sheet1!$C$2:$C$4</c:f>
              <c:numCache>
                <c:formatCode>General</c:formatCode>
                <c:ptCount val="3"/>
                <c:pt idx="0">
                  <c:v>2.4</c:v>
                </c:pt>
                <c:pt idx="1">
                  <c:v>4.4000000000000004</c:v>
                </c:pt>
                <c:pt idx="2">
                  <c:v>1.8</c:v>
                </c:pt>
              </c:numCache>
            </c:numRef>
          </c:val>
          <c:extLst>
            <c:ext xmlns:c16="http://schemas.microsoft.com/office/drawing/2014/chart" uri="{C3380CC4-5D6E-409C-BE32-E72D297353CC}">
              <c16:uniqueId val="{00000001-633A-4C99-ADE1-9D96187993D9}"/>
            </c:ext>
          </c:extLst>
        </c:ser>
        <c:ser>
          <c:idx val="2"/>
          <c:order val="2"/>
          <c:tx>
            <c:strRef>
              <c:f>Sheet1!$D$1</c:f>
              <c:strCache>
                <c:ptCount val="1"/>
                <c:pt idx="0">
                  <c:v>系列 3</c:v>
                </c:pt>
              </c:strCache>
            </c:strRef>
          </c:tx>
          <c:spPr>
            <a:solidFill>
              <a:sysClr val="windowText" lastClr="000000">
                <a:lumMod val="50000"/>
                <a:lumOff val="50000"/>
              </a:sysClr>
            </a:solidFill>
            <a:ln>
              <a:noFill/>
            </a:ln>
            <a:effectLst/>
            <a:sp3d/>
          </c:spPr>
          <c:invertIfNegative val="0"/>
          <c:cat>
            <c:strRef>
              <c:f>Sheet1!$A$2:$A$4</c:f>
              <c:strCache>
                <c:ptCount val="3"/>
                <c:pt idx="0">
                  <c:v>类别 1</c:v>
                </c:pt>
                <c:pt idx="1">
                  <c:v>类别 2</c:v>
                </c:pt>
                <c:pt idx="2">
                  <c:v>类别 3</c:v>
                </c:pt>
              </c:strCache>
            </c:strRef>
          </c:cat>
          <c:val>
            <c:numRef>
              <c:f>Sheet1!$D$2:$D$4</c:f>
              <c:numCache>
                <c:formatCode>General</c:formatCode>
                <c:ptCount val="3"/>
                <c:pt idx="0">
                  <c:v>2</c:v>
                </c:pt>
                <c:pt idx="1">
                  <c:v>2</c:v>
                </c:pt>
                <c:pt idx="2">
                  <c:v>3</c:v>
                </c:pt>
              </c:numCache>
            </c:numRef>
          </c:val>
          <c:extLst>
            <c:ext xmlns:c16="http://schemas.microsoft.com/office/drawing/2014/chart" uri="{C3380CC4-5D6E-409C-BE32-E72D297353CC}">
              <c16:uniqueId val="{00000002-633A-4C99-ADE1-9D96187993D9}"/>
            </c:ext>
          </c:extLst>
        </c:ser>
        <c:dLbls>
          <c:showLegendKey val="0"/>
          <c:showVal val="0"/>
          <c:showCatName val="0"/>
          <c:showSerName val="0"/>
          <c:showPercent val="0"/>
          <c:showBubbleSize val="0"/>
        </c:dLbls>
        <c:gapWidth val="150"/>
        <c:overlap val="100"/>
        <c:axId val="60566144"/>
        <c:axId val="60592128"/>
      </c:barChart>
      <c:catAx>
        <c:axId val="60566144"/>
        <c:scaling>
          <c:orientation val="minMax"/>
        </c:scaling>
        <c:delete val="0"/>
        <c:axPos val="b"/>
        <c:numFmt formatCode="General" sourceLinked="1"/>
        <c:majorTickMark val="none"/>
        <c:minorTickMark val="none"/>
        <c:tickLblPos val="nextTo"/>
        <c:spPr>
          <a:noFill/>
          <a:ln>
            <a:noFill/>
          </a:ln>
          <a:effectLst/>
        </c:spPr>
        <c:txPr>
          <a:bodyPr rot="-60000000" vert="horz"/>
          <a:lstStyle/>
          <a:p>
            <a:pPr>
              <a:defRPr/>
            </a:pPr>
            <a:endParaRPr lang="zh-CN"/>
          </a:p>
        </c:txPr>
        <c:crossAx val="60592128"/>
        <c:crosses val="autoZero"/>
        <c:auto val="1"/>
        <c:lblAlgn val="ctr"/>
        <c:lblOffset val="100"/>
        <c:noMultiLvlLbl val="0"/>
      </c:catAx>
      <c:valAx>
        <c:axId val="6059212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vert="horz"/>
          <a:lstStyle/>
          <a:p>
            <a:pPr>
              <a:defRPr/>
            </a:pPr>
            <a:endParaRPr lang="zh-CN"/>
          </a:p>
        </c:txPr>
        <c:crossAx val="60566144"/>
        <c:crosses val="autoZero"/>
        <c:crossBetween val="between"/>
      </c:valAx>
      <c:spPr>
        <a:noFill/>
        <a:ln>
          <a:noFill/>
        </a:ln>
        <a:effectLst/>
      </c:spPr>
    </c:plotArea>
    <c:plotVisOnly val="1"/>
    <c:dispBlanksAs val="gap"/>
    <c:showDLblsOverMax val="0"/>
  </c:chart>
  <c:spPr>
    <a:noFill/>
    <a:ln>
      <a:noFill/>
    </a:ln>
    <a:effectLst/>
  </c:spPr>
  <c:txPr>
    <a:bodyPr/>
    <a:lstStyle/>
    <a:p>
      <a:pPr>
        <a:defRPr lang="zh-CN">
          <a:latin typeface="+mn-lt"/>
          <a:ea typeface="+mn-ea"/>
          <a:cs typeface="+mn-ea"/>
          <a:sym typeface="+mn-lt"/>
        </a:defRPr>
      </a:pPr>
      <a:endParaRPr lang="zh-CN"/>
    </a:p>
  </c:txPr>
  <c:externalData r:id="rId2">
    <c:autoUpdate val="0"/>
  </c:externalData>
</c:chartSpace>
</file>

<file path=ppt/comments/comment1.xml><?xml version="1.0" encoding="utf-8"?>
<p:cmLst xmlns:a="http://schemas.openxmlformats.org/drawingml/2006/main" xmlns:r="http://schemas.openxmlformats.org/officeDocument/2006/relationships" xmlns:p="http://schemas.openxmlformats.org/presentationml/2006/main">
  <p:cm authorId="1" dt="2024-04-25T21:59:04.854" idx="1">
    <p:pos x="10" y="10"/>
    <p:text/>
    <p:extLst>
      <p:ext uri="{C676402C-5697-4E1C-873F-D02D1690AC5C}">
        <p15:threadingInfo xmlns:p15="http://schemas.microsoft.com/office/powerpoint/2012/main" timeZoneBias="-48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84B3C7D-7ED1-A34F-BCFC-1C01389AE58C}" type="datetimeFigureOut">
              <a:rPr kumimoji="1" lang="zh-CN" altLang="en-US" smtClean="0"/>
              <a:t>2024/4/25</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CED8CE-3D9F-CA47-A17E-9AD879C3B1C0}" type="slidenum">
              <a:rPr kumimoji="1" lang="zh-CN" altLang="en-US" smtClean="0"/>
              <a:t>‹#›</a:t>
            </a:fld>
            <a:endParaRPr kumimoji="1" lang="zh-CN" altLang="en-US"/>
          </a:p>
        </p:txBody>
      </p:sp>
    </p:spTree>
    <p:extLst>
      <p:ext uri="{BB962C8B-B14F-4D97-AF65-F5344CB8AC3E}">
        <p14:creationId xmlns:p14="http://schemas.microsoft.com/office/powerpoint/2010/main" val="1913708409"/>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2-28T08:59:41.401"/>
    </inkml:context>
    <inkml:brush xml:id="br0">
      <inkml:brushProperty name="width" value="0.1" units="cm"/>
      <inkml:brushProperty name="height" value="0.6" units="cm"/>
      <inkml:brushProperty name="color" value="#849398"/>
      <inkml:brushProperty name="ignorePressure" value="1"/>
      <inkml:brushProperty name="inkEffects" value="pencil"/>
    </inkml:brush>
  </inkml:definitions>
  <inkml:trace contextRef="#ctx0" brushRef="#br0">1 0,'0'0</inkml:trace>
</inkml:ink>
</file>

<file path=ppt/media/image1.jpeg>
</file>

<file path=ppt/media/image10.png>
</file>

<file path=ppt/media/image100.png>
</file>

<file path=ppt/media/image11.png>
</file>

<file path=ppt/media/image12.png>
</file>

<file path=ppt/media/image13.png>
</file>

<file path=ppt/media/image14.jpeg>
</file>

<file path=ppt/media/image15.png>
</file>

<file path=ppt/media/image16.png>
</file>

<file path=ppt/media/image17.gif>
</file>

<file path=ppt/media/image18.gif>
</file>

<file path=ppt/media/image19.png>
</file>

<file path=ppt/media/image2.jpeg>
</file>

<file path=ppt/media/image3.jpe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ACF2CF-5EF1-D24F-8F8B-C67282AA038A}" type="datetimeFigureOut">
              <a:rPr kumimoji="1" lang="zh-CN" altLang="en-US" smtClean="0"/>
              <a:t>2024/4/25</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F70782-008B-5B48-B01C-A994AC4AA046}" type="slidenum">
              <a:rPr kumimoji="1" lang="zh-CN" altLang="en-US" smtClean="0"/>
              <a:t>‹#›</a:t>
            </a:fld>
            <a:endParaRPr kumimoji="1" lang="zh-CN" altLang="en-US"/>
          </a:p>
        </p:txBody>
      </p:sp>
    </p:spTree>
    <p:extLst>
      <p:ext uri="{BB962C8B-B14F-4D97-AF65-F5344CB8AC3E}">
        <p14:creationId xmlns:p14="http://schemas.microsoft.com/office/powerpoint/2010/main" val="1131078998"/>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1778622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9" name="圆角矩形 8"/>
          <p:cNvSpPr/>
          <p:nvPr userDrawn="1"/>
        </p:nvSpPr>
        <p:spPr>
          <a:xfrm>
            <a:off x="-1251391" y="-411145"/>
            <a:ext cx="1619148" cy="1217525"/>
          </a:xfrm>
          <a:prstGeom prst="roundRect">
            <a:avLst>
              <a:gd name="adj" fmla="val 14907"/>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思源黑体" panose="020B0500000000000000" pitchFamily="34" charset="-122"/>
              <a:ea typeface="思源黑体" panose="020B0500000000000000" pitchFamily="34" charset="-122"/>
            </a:endParaRPr>
          </a:p>
        </p:txBody>
      </p:sp>
      <p:sp>
        <p:nvSpPr>
          <p:cNvPr id="10" name="圆角矩形 9"/>
          <p:cNvSpPr/>
          <p:nvPr userDrawn="1"/>
        </p:nvSpPr>
        <p:spPr>
          <a:xfrm>
            <a:off x="-580937" y="-335230"/>
            <a:ext cx="1324516" cy="714803"/>
          </a:xfrm>
          <a:prstGeom prst="roundRect">
            <a:avLst>
              <a:gd name="adj" fmla="val 2314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思源黑体" panose="020B0500000000000000" pitchFamily="34" charset="-122"/>
              <a:ea typeface="思源黑体" panose="020B0500000000000000" pitchFamily="34" charset="-122"/>
            </a:endParaRPr>
          </a:p>
        </p:txBody>
      </p:sp>
      <p:sp>
        <p:nvSpPr>
          <p:cNvPr id="7" name="椭圆 6"/>
          <p:cNvSpPr/>
          <p:nvPr userDrawn="1"/>
        </p:nvSpPr>
        <p:spPr>
          <a:xfrm>
            <a:off x="280387" y="292506"/>
            <a:ext cx="174134" cy="17413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思源黑体" panose="020B0500000000000000" pitchFamily="34" charset="-122"/>
              <a:ea typeface="思源黑体" panose="020B0500000000000000"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hf sldNum="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364042461"/>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8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864078466"/>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9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4212055700"/>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0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612777783"/>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404121043"/>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627503397"/>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516587850"/>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728219403"/>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049191144"/>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6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757250125"/>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hf sldNum="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7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681065538"/>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8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939089409"/>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9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942201844"/>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0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634503030"/>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436091448"/>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870351713"/>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94585829"/>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4284258743"/>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535606836"/>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6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171676625"/>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580994355"/>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7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029486541"/>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8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50637548"/>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9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978161966"/>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0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846638727"/>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023582938"/>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55588989"/>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4021412356"/>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461538989"/>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211185107"/>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6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215679317"/>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578259580"/>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7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076289835"/>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8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525660021"/>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9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572264782"/>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0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567762699"/>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4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TextBox 2"/>
          <p:cNvSpPr txBox="1"/>
          <p:nvPr userDrawn="1"/>
        </p:nvSpPr>
        <p:spPr>
          <a:xfrm>
            <a:off x="453650" y="0"/>
            <a:ext cx="540060" cy="123111"/>
          </a:xfrm>
          <a:prstGeom prst="rect">
            <a:avLst/>
          </a:prstGeom>
          <a:noFill/>
        </p:spPr>
        <p:txBody>
          <a:bodyPr wrap="square" rtlCol="0">
            <a:spAutoFit/>
          </a:bodyPr>
          <a:lstStyle/>
          <a:p>
            <a:pPr>
              <a:lnSpc>
                <a:spcPct val="200000"/>
              </a:lnSpc>
            </a:pPr>
            <a:r>
              <a:rPr lang="zh-CN" altLang="en-US" sz="100" dirty="0">
                <a:solidFill>
                  <a:schemeClr val="tx1">
                    <a:alpha val="0"/>
                  </a:schemeClr>
                </a:solidFill>
                <a:latin typeface="微软雅黑" panose="020B0503020204020204" pitchFamily="34" charset="-122"/>
                <a:ea typeface="微软雅黑" panose="020B0503020204020204" pitchFamily="34" charset="-122"/>
                <a:hlinkClick r:id="rId2"/>
              </a:rPr>
              <a:t>行业</a:t>
            </a:r>
            <a:r>
              <a:rPr lang="en-US" altLang="zh-CN" sz="100" dirty="0">
                <a:solidFill>
                  <a:schemeClr val="tx1">
                    <a:alpha val="0"/>
                  </a:schemeClr>
                </a:solidFill>
                <a:latin typeface="微软雅黑" panose="020B0503020204020204" pitchFamily="34" charset="-122"/>
                <a:ea typeface="微软雅黑" panose="020B0503020204020204" pitchFamily="34" charset="-122"/>
                <a:hlinkClick r:id="rId2"/>
              </a:rPr>
              <a:t>PPT</a:t>
            </a:r>
            <a:r>
              <a:rPr lang="zh-CN" altLang="en-US" sz="100" dirty="0">
                <a:solidFill>
                  <a:schemeClr val="tx1">
                    <a:alpha val="0"/>
                  </a:schemeClr>
                </a:solidFill>
                <a:latin typeface="微软雅黑" panose="020B0503020204020204" pitchFamily="34" charset="-122"/>
                <a:ea typeface="微软雅黑" panose="020B0503020204020204" pitchFamily="34" charset="-122"/>
                <a:hlinkClick r:id="rId2"/>
              </a:rPr>
              <a:t>模板</a:t>
            </a:r>
            <a:r>
              <a:rPr lang="en-US" altLang="zh-CN" sz="100" dirty="0">
                <a:solidFill>
                  <a:schemeClr val="tx1">
                    <a:alpha val="0"/>
                  </a:schemeClr>
                </a:solidFill>
                <a:latin typeface="微软雅黑" panose="020B0503020204020204" pitchFamily="34" charset="-122"/>
                <a:ea typeface="微软雅黑" panose="020B0503020204020204" pitchFamily="34" charset="-122"/>
              </a:rPr>
              <a:t>http://www.1ppt.com/hangye/</a:t>
            </a:r>
          </a:p>
        </p:txBody>
      </p:sp>
    </p:spTree>
    <p:extLst>
      <p:ext uri="{BB962C8B-B14F-4D97-AF65-F5344CB8AC3E}">
        <p14:creationId xmlns:p14="http://schemas.microsoft.com/office/powerpoint/2010/main" val="1208357700"/>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894018149"/>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4250803184"/>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两项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hf sldNum="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hf sldNum="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hf sldNum="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4029949030"/>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pPr/>
              <a:t>2024/4/25</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216954592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pPr/>
              <a:t>2024/4/25</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401858782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03669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997961109"/>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696911293"/>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674814519"/>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242495698"/>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2.xml"/><Relationship Id="rId2" Type="http://schemas.openxmlformats.org/officeDocument/2006/relationships/slideLayout" Target="../slideLayouts/slideLayout51.xml"/><Relationship Id="rId1" Type="http://schemas.openxmlformats.org/officeDocument/2006/relationships/slideLayout" Target="../slideLayouts/slideLayout50.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alpha val="30000"/>
          </a:schemeClr>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69" r:id="rId18"/>
    <p:sldLayoutId id="2147483670" r:id="rId19"/>
    <p:sldLayoutId id="2147483671" r:id="rId20"/>
    <p:sldLayoutId id="2147483672" r:id="rId21"/>
    <p:sldLayoutId id="2147483673" r:id="rId22"/>
    <p:sldLayoutId id="2147483674" r:id="rId23"/>
    <p:sldLayoutId id="2147483675" r:id="rId24"/>
    <p:sldLayoutId id="2147483676" r:id="rId25"/>
    <p:sldLayoutId id="2147483677" r:id="rId26"/>
    <p:sldLayoutId id="2147483678" r:id="rId27"/>
    <p:sldLayoutId id="2147483679" r:id="rId28"/>
    <p:sldLayoutId id="2147483680" r:id="rId29"/>
    <p:sldLayoutId id="2147483681" r:id="rId30"/>
    <p:sldLayoutId id="2147483682" r:id="rId31"/>
    <p:sldLayoutId id="2147483683" r:id="rId32"/>
    <p:sldLayoutId id="2147483684" r:id="rId33"/>
    <p:sldLayoutId id="2147483685" r:id="rId34"/>
    <p:sldLayoutId id="2147483686" r:id="rId35"/>
    <p:sldLayoutId id="2147483687" r:id="rId36"/>
    <p:sldLayoutId id="2147483688" r:id="rId37"/>
    <p:sldLayoutId id="2147483689" r:id="rId38"/>
    <p:sldLayoutId id="2147483690" r:id="rId39"/>
    <p:sldLayoutId id="2147483691" r:id="rId40"/>
    <p:sldLayoutId id="2147483692" r:id="rId41"/>
    <p:sldLayoutId id="2147483693" r:id="rId42"/>
    <p:sldLayoutId id="2147483694" r:id="rId43"/>
    <p:sldLayoutId id="2147483695" r:id="rId44"/>
    <p:sldLayoutId id="2147483696" r:id="rId45"/>
    <p:sldLayoutId id="2147483697" r:id="rId46"/>
    <p:sldLayoutId id="2147483651" r:id="rId47"/>
    <p:sldLayoutId id="2147483652" r:id="rId48"/>
    <p:sldLayoutId id="2147483653" r:id="rId49"/>
  </p:sldLayoutIdLst>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hf sldNum="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2606419"/>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9.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9.xml"/></Relationships>
</file>

<file path=ppt/slides/_rels/slide1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comments" Target="../comments/comment1.xml"/><Relationship Id="rId5" Type="http://schemas.openxmlformats.org/officeDocument/2006/relationships/image" Target="../media/image9.png"/><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jpe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13.png"/><Relationship Id="rId11" Type="http://schemas.openxmlformats.org/officeDocument/2006/relationships/image" Target="../media/image18.gif"/><Relationship Id="rId5" Type="http://schemas.openxmlformats.org/officeDocument/2006/relationships/image" Target="../media/image12.png"/><Relationship Id="rId10" Type="http://schemas.openxmlformats.org/officeDocument/2006/relationships/image" Target="../media/image17.gif"/><Relationship Id="rId4" Type="http://schemas.openxmlformats.org/officeDocument/2006/relationships/image" Target="../media/image11.png"/><Relationship Id="rId9"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9.xml"/></Relationships>
</file>

<file path=ppt/slides/_rels/slide22.xml.rels><?xml version="1.0" encoding="UTF-8" standalone="yes"?>
<Relationships xmlns="http://schemas.openxmlformats.org/package/2006/relationships"><Relationship Id="rId8" Type="http://schemas.openxmlformats.org/officeDocument/2006/relationships/hyperlink" Target="http://www.1ppt.com/xiazai/" TargetMode="External"/><Relationship Id="rId13" Type="http://schemas.openxmlformats.org/officeDocument/2006/relationships/hyperlink" Target="http://www.1ppt.com/kejian/" TargetMode="External"/><Relationship Id="rId18" Type="http://schemas.openxmlformats.org/officeDocument/2006/relationships/image" Target="../media/image19.png"/><Relationship Id="rId3" Type="http://schemas.openxmlformats.org/officeDocument/2006/relationships/hyperlink" Target="http://www.1ppt.com/hangye/" TargetMode="External"/><Relationship Id="rId7" Type="http://schemas.openxmlformats.org/officeDocument/2006/relationships/hyperlink" Target="http://www.1ppt.com/tubiao/" TargetMode="External"/><Relationship Id="rId12" Type="http://schemas.openxmlformats.org/officeDocument/2006/relationships/hyperlink" Target="http://www.1ppt.com/jianli/" TargetMode="External"/><Relationship Id="rId17" Type="http://schemas.openxmlformats.org/officeDocument/2006/relationships/hyperlink" Target="http://www.1ppt.com/ziti/" TargetMode="External"/><Relationship Id="rId2" Type="http://schemas.openxmlformats.org/officeDocument/2006/relationships/hyperlink" Target="http://www.1ppt.com/moban/" TargetMode="External"/><Relationship Id="rId16" Type="http://schemas.openxmlformats.org/officeDocument/2006/relationships/hyperlink" Target="http://www.1ppt.com/jiaoan/" TargetMode="External"/><Relationship Id="rId20" Type="http://schemas.openxmlformats.org/officeDocument/2006/relationships/image" Target="../media/image100.png"/><Relationship Id="rId1" Type="http://schemas.openxmlformats.org/officeDocument/2006/relationships/slideLayout" Target="../slideLayouts/slideLayout52.xml"/><Relationship Id="rId6" Type="http://schemas.openxmlformats.org/officeDocument/2006/relationships/hyperlink" Target="http://www.1ppt.com/beijing/" TargetMode="External"/><Relationship Id="rId11" Type="http://schemas.openxmlformats.org/officeDocument/2006/relationships/hyperlink" Target="http://www.1ppt.com/excel/" TargetMode="External"/><Relationship Id="rId5" Type="http://schemas.openxmlformats.org/officeDocument/2006/relationships/hyperlink" Target="http://www.1ppt.com/sucai/" TargetMode="External"/><Relationship Id="rId15" Type="http://schemas.openxmlformats.org/officeDocument/2006/relationships/hyperlink" Target="http://www.1ppt.com/shiti/" TargetMode="External"/><Relationship Id="rId10" Type="http://schemas.openxmlformats.org/officeDocument/2006/relationships/hyperlink" Target="http://www.1ppt.com/word/" TargetMode="External"/><Relationship Id="rId19" Type="http://schemas.openxmlformats.org/officeDocument/2006/relationships/customXml" Target="../ink/ink1.xml"/><Relationship Id="rId4" Type="http://schemas.openxmlformats.org/officeDocument/2006/relationships/hyperlink" Target="http://www.1ppt.com/jieri/" TargetMode="External"/><Relationship Id="rId9" Type="http://schemas.openxmlformats.org/officeDocument/2006/relationships/hyperlink" Target="http://www.1ppt.com/powerpoint/" TargetMode="External"/><Relationship Id="rId14" Type="http://schemas.openxmlformats.org/officeDocument/2006/relationships/hyperlink" Target="http://www.1ppt.com/shouchaobao/"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9.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18" Type="http://schemas.openxmlformats.org/officeDocument/2006/relationships/tags" Target="../tags/tag19.xml"/><Relationship Id="rId26" Type="http://schemas.openxmlformats.org/officeDocument/2006/relationships/notesSlide" Target="../notesSlides/notesSlide6.xml"/><Relationship Id="rId3" Type="http://schemas.openxmlformats.org/officeDocument/2006/relationships/tags" Target="../tags/tag4.xml"/><Relationship Id="rId21" Type="http://schemas.openxmlformats.org/officeDocument/2006/relationships/tags" Target="../tags/tag22.xml"/><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tags" Target="../tags/tag18.xml"/><Relationship Id="rId25" Type="http://schemas.openxmlformats.org/officeDocument/2006/relationships/slideLayout" Target="../slideLayouts/slideLayout1.xml"/><Relationship Id="rId2" Type="http://schemas.openxmlformats.org/officeDocument/2006/relationships/tags" Target="../tags/tag3.xml"/><Relationship Id="rId16" Type="http://schemas.openxmlformats.org/officeDocument/2006/relationships/tags" Target="../tags/tag17.xml"/><Relationship Id="rId20" Type="http://schemas.openxmlformats.org/officeDocument/2006/relationships/tags" Target="../tags/tag21.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24" Type="http://schemas.openxmlformats.org/officeDocument/2006/relationships/tags" Target="../tags/tag25.xml"/><Relationship Id="rId5" Type="http://schemas.openxmlformats.org/officeDocument/2006/relationships/tags" Target="../tags/tag6.xml"/><Relationship Id="rId15" Type="http://schemas.openxmlformats.org/officeDocument/2006/relationships/tags" Target="../tags/tag16.xml"/><Relationship Id="rId23" Type="http://schemas.openxmlformats.org/officeDocument/2006/relationships/tags" Target="../tags/tag24.xml"/><Relationship Id="rId10" Type="http://schemas.openxmlformats.org/officeDocument/2006/relationships/tags" Target="../tags/tag11.xml"/><Relationship Id="rId19" Type="http://schemas.openxmlformats.org/officeDocument/2006/relationships/tags" Target="../tags/tag20.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 Id="rId22" Type="http://schemas.openxmlformats.org/officeDocument/2006/relationships/tags" Target="../tags/tag23.xml"/><Relationship Id="rId27" Type="http://schemas.openxmlformats.org/officeDocument/2006/relationships/image" Target="../media/image2.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4505840" y="4161938"/>
            <a:ext cx="3543300" cy="39548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 name="圆角矩形 2"/>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5" name="文本框 4"/>
          <p:cNvSpPr txBox="1"/>
          <p:nvPr/>
        </p:nvSpPr>
        <p:spPr>
          <a:xfrm>
            <a:off x="4708327" y="2292704"/>
            <a:ext cx="3138326" cy="369332"/>
          </a:xfrm>
          <a:prstGeom prst="rect">
            <a:avLst/>
          </a:prstGeom>
          <a:noFill/>
        </p:spPr>
        <p:txBody>
          <a:bodyPr wrap="square" rtlCol="0">
            <a:spAutoFit/>
          </a:bodyPr>
          <a:lstStyle/>
          <a:p>
            <a:pPr algn="dist"/>
            <a:r>
              <a:rPr kumimoji="1" lang="en-US" altLang="zh-CN" dirty="0">
                <a:solidFill>
                  <a:schemeClr val="tx1">
                    <a:lumMod val="65000"/>
                    <a:lumOff val="35000"/>
                  </a:schemeClr>
                </a:solidFill>
                <a:cs typeface="+mn-ea"/>
                <a:sym typeface="+mn-lt"/>
              </a:rPr>
              <a:t>MINIMAL</a:t>
            </a:r>
            <a:r>
              <a:rPr kumimoji="1" lang="zh-CN" altLang="en-US" dirty="0">
                <a:solidFill>
                  <a:schemeClr val="tx1">
                    <a:lumMod val="65000"/>
                    <a:lumOff val="35000"/>
                  </a:schemeClr>
                </a:solidFill>
                <a:cs typeface="+mn-ea"/>
                <a:sym typeface="+mn-lt"/>
              </a:rPr>
              <a:t> </a:t>
            </a:r>
            <a:r>
              <a:rPr kumimoji="1" lang="en-US" altLang="zh-CN" dirty="0">
                <a:solidFill>
                  <a:schemeClr val="tx1">
                    <a:lumMod val="65000"/>
                    <a:lumOff val="35000"/>
                  </a:schemeClr>
                </a:solidFill>
                <a:cs typeface="+mn-ea"/>
                <a:sym typeface="+mn-lt"/>
              </a:rPr>
              <a:t>STYLE</a:t>
            </a:r>
            <a:endParaRPr kumimoji="1" lang="zh-CN" altLang="en-US" dirty="0">
              <a:solidFill>
                <a:schemeClr val="tx1">
                  <a:lumMod val="65000"/>
                  <a:lumOff val="35000"/>
                </a:schemeClr>
              </a:solidFill>
              <a:cs typeface="+mn-ea"/>
              <a:sym typeface="+mn-lt"/>
            </a:endParaRPr>
          </a:p>
        </p:txBody>
      </p:sp>
      <p:sp>
        <p:nvSpPr>
          <p:cNvPr id="6" name="文本框 5"/>
          <p:cNvSpPr txBox="1"/>
          <p:nvPr/>
        </p:nvSpPr>
        <p:spPr>
          <a:xfrm>
            <a:off x="3984665" y="2669123"/>
            <a:ext cx="4585649" cy="1323439"/>
          </a:xfrm>
          <a:prstGeom prst="rect">
            <a:avLst/>
          </a:prstGeom>
          <a:noFill/>
        </p:spPr>
        <p:txBody>
          <a:bodyPr wrap="square" rtlCol="0">
            <a:spAutoFit/>
          </a:bodyPr>
          <a:lstStyle/>
          <a:p>
            <a:pPr algn="dist"/>
            <a:r>
              <a:rPr kumimoji="1" lang="zh-CN" altLang="en-US" sz="8000" dirty="0">
                <a:solidFill>
                  <a:schemeClr val="tx1">
                    <a:lumMod val="65000"/>
                    <a:lumOff val="35000"/>
                  </a:schemeClr>
                </a:solidFill>
                <a:cs typeface="+mn-ea"/>
                <a:sym typeface="+mn-lt"/>
              </a:rPr>
              <a:t>极简风</a:t>
            </a:r>
          </a:p>
        </p:txBody>
      </p:sp>
      <p:sp>
        <p:nvSpPr>
          <p:cNvPr id="7" name="文本框 6"/>
          <p:cNvSpPr txBox="1"/>
          <p:nvPr/>
        </p:nvSpPr>
        <p:spPr>
          <a:xfrm>
            <a:off x="4683125" y="4192905"/>
            <a:ext cx="3190875" cy="337185"/>
          </a:xfrm>
          <a:prstGeom prst="rect">
            <a:avLst/>
          </a:prstGeom>
          <a:noFill/>
        </p:spPr>
        <p:txBody>
          <a:bodyPr wrap="square" rtlCol="0">
            <a:spAutoFit/>
          </a:bodyPr>
          <a:lstStyle/>
          <a:p>
            <a:pPr algn="dist"/>
            <a:r>
              <a:rPr kumimoji="1" lang="en-US" altLang="zh-CN" sz="1600" dirty="0">
                <a:solidFill>
                  <a:schemeClr val="bg1"/>
                </a:solidFill>
                <a:cs typeface="+mn-ea"/>
                <a:sym typeface="+mn-lt"/>
              </a:rPr>
              <a:t>20XX</a:t>
            </a:r>
            <a:r>
              <a:rPr kumimoji="1" lang="zh-CN" altLang="en-US" sz="1600" dirty="0">
                <a:solidFill>
                  <a:schemeClr val="bg1"/>
                </a:solidFill>
                <a:cs typeface="+mn-ea"/>
                <a:sym typeface="+mn-lt"/>
              </a:rPr>
              <a:t>年公司</a:t>
            </a:r>
            <a:r>
              <a:rPr kumimoji="1" sz="1600" dirty="0">
                <a:solidFill>
                  <a:schemeClr val="bg1"/>
                </a:solidFill>
                <a:cs typeface="+mn-ea"/>
                <a:sym typeface="+mn-lt"/>
              </a:rPr>
              <a:t>部门工作报告</a:t>
            </a:r>
          </a:p>
        </p:txBody>
      </p:sp>
      <p:sp>
        <p:nvSpPr>
          <p:cNvPr id="16" name="圆角矩形 15"/>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7" name="椭圆 16"/>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8" name="圆角矩形 17"/>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9" name="椭圆 18"/>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heckerboard(across)">
                                      <p:cBhvr>
                                        <p:cTn id="7" dur="500"/>
                                        <p:tgtEl>
                                          <p:spTgt spid="5"/>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checkerboard(across)">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linds(horizontal)">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직사각형 3"/>
          <p:cNvSpPr/>
          <p:nvPr/>
        </p:nvSpPr>
        <p:spPr>
          <a:xfrm>
            <a:off x="1633986" y="4438636"/>
            <a:ext cx="3638841" cy="461665"/>
          </a:xfrm>
          <a:prstGeom prst="rect">
            <a:avLst/>
          </a:prstGeom>
          <a:noFill/>
        </p:spPr>
        <p:txBody>
          <a:bodyPr wrap="square" rtlCol="0">
            <a:spAutoFit/>
          </a:bodyPr>
          <a:lstStyle/>
          <a:p>
            <a:pPr algn="dist"/>
            <a:r>
              <a:rPr kumimoji="1" lang="zh-CN" altLang="en-US" sz="2400" dirty="0">
                <a:solidFill>
                  <a:schemeClr val="tx1">
                    <a:lumMod val="65000"/>
                    <a:lumOff val="35000"/>
                  </a:schemeClr>
                </a:solidFill>
                <a:cs typeface="+mn-ea"/>
                <a:sym typeface="+mn-lt"/>
              </a:rPr>
              <a:t>请再此输入标题文字内容</a:t>
            </a:r>
          </a:p>
        </p:txBody>
      </p:sp>
      <p:sp>
        <p:nvSpPr>
          <p:cNvPr id="30" name="文本框 29"/>
          <p:cNvSpPr txBox="1"/>
          <p:nvPr/>
        </p:nvSpPr>
        <p:spPr>
          <a:xfrm>
            <a:off x="1633986" y="5021057"/>
            <a:ext cx="9047411" cy="923330"/>
          </a:xfrm>
          <a:prstGeom prst="rect">
            <a:avLst/>
          </a:prstGeom>
          <a:noFill/>
        </p:spPr>
        <p:txBody>
          <a:bodyPr wrap="square" rtlCol="0">
            <a:spAutoFit/>
          </a:bodyPr>
          <a:lstStyle/>
          <a:p>
            <a:pPr>
              <a:lnSpc>
                <a:spcPct val="150000"/>
              </a:lnSpc>
            </a:pPr>
            <a:r>
              <a:rPr kumimoji="1" lang="zh-CN" altLang="en-US" sz="1200" dirty="0">
                <a:solidFill>
                  <a:schemeClr val="tx1">
                    <a:lumMod val="50000"/>
                    <a:lumOff val="50000"/>
                  </a:schemeClr>
                </a:solidFill>
                <a:cs typeface="+mn-ea"/>
                <a:sym typeface="+mn-lt"/>
              </a:rPr>
              <a:t>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模板，请在此输入您需要的文字内容，感谢您使用我们的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模板。感谢您使用我们的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模板，请在此输入您需要的文字内容。感谢您使用我们的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模板。感谢您使用我们的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模板，请在此输入您需要的文字内容，感谢您使用我们的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模板。感谢您使用我们的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模板，请在此输入您需要的文字内容。感谢您使用我们的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模板。</a:t>
            </a:r>
          </a:p>
        </p:txBody>
      </p:sp>
      <p:sp>
        <p:nvSpPr>
          <p:cNvPr id="31" name="矩形 30"/>
          <p:cNvSpPr/>
          <p:nvPr/>
        </p:nvSpPr>
        <p:spPr>
          <a:xfrm>
            <a:off x="1674803" y="1602443"/>
            <a:ext cx="895212" cy="56076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2" name="矩形 31"/>
          <p:cNvSpPr/>
          <p:nvPr/>
        </p:nvSpPr>
        <p:spPr>
          <a:xfrm>
            <a:off x="1674803" y="2537368"/>
            <a:ext cx="895212" cy="56076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3" name="Freeform 116"/>
          <p:cNvSpPr>
            <a:spLocks noChangeArrowheads="1"/>
          </p:cNvSpPr>
          <p:nvPr/>
        </p:nvSpPr>
        <p:spPr bwMode="auto">
          <a:xfrm>
            <a:off x="1946890" y="2608419"/>
            <a:ext cx="323139" cy="359797"/>
          </a:xfrm>
          <a:custGeom>
            <a:avLst/>
            <a:gdLst>
              <a:gd name="T0" fmla="*/ 875 w 1051"/>
              <a:gd name="T1" fmla="*/ 1049 h 1168"/>
              <a:gd name="T2" fmla="*/ 875 w 1051"/>
              <a:gd name="T3" fmla="*/ 967 h 1168"/>
              <a:gd name="T4" fmla="*/ 525 w 1051"/>
              <a:gd name="T5" fmla="*/ 787 h 1168"/>
              <a:gd name="T6" fmla="*/ 175 w 1051"/>
              <a:gd name="T7" fmla="*/ 967 h 1168"/>
              <a:gd name="T8" fmla="*/ 175 w 1051"/>
              <a:gd name="T9" fmla="*/ 1049 h 1168"/>
              <a:gd name="T10" fmla="*/ 875 w 1051"/>
              <a:gd name="T11" fmla="*/ 1049 h 1168"/>
              <a:gd name="T12" fmla="*/ 525 w 1051"/>
              <a:gd name="T13" fmla="*/ 350 h 1168"/>
              <a:gd name="T14" fmla="*/ 350 w 1051"/>
              <a:gd name="T15" fmla="*/ 525 h 1168"/>
              <a:gd name="T16" fmla="*/ 525 w 1051"/>
              <a:gd name="T17" fmla="*/ 699 h 1168"/>
              <a:gd name="T18" fmla="*/ 700 w 1051"/>
              <a:gd name="T19" fmla="*/ 525 h 1168"/>
              <a:gd name="T20" fmla="*/ 525 w 1051"/>
              <a:gd name="T21" fmla="*/ 350 h 1168"/>
              <a:gd name="T22" fmla="*/ 525 w 1051"/>
              <a:gd name="T23" fmla="*/ 117 h 1168"/>
              <a:gd name="T24" fmla="*/ 468 w 1051"/>
              <a:gd name="T25" fmla="*/ 175 h 1168"/>
              <a:gd name="T26" fmla="*/ 525 w 1051"/>
              <a:gd name="T27" fmla="*/ 235 h 1168"/>
              <a:gd name="T28" fmla="*/ 583 w 1051"/>
              <a:gd name="T29" fmla="*/ 175 h 1168"/>
              <a:gd name="T30" fmla="*/ 525 w 1051"/>
              <a:gd name="T31" fmla="*/ 117 h 1168"/>
              <a:gd name="T32" fmla="*/ 1050 w 1051"/>
              <a:gd name="T33" fmla="*/ 235 h 1168"/>
              <a:gd name="T34" fmla="*/ 1050 w 1051"/>
              <a:gd name="T35" fmla="*/ 1049 h 1168"/>
              <a:gd name="T36" fmla="*/ 932 w 1051"/>
              <a:gd name="T37" fmla="*/ 1167 h 1168"/>
              <a:gd name="T38" fmla="*/ 118 w 1051"/>
              <a:gd name="T39" fmla="*/ 1167 h 1168"/>
              <a:gd name="T40" fmla="*/ 0 w 1051"/>
              <a:gd name="T41" fmla="*/ 1049 h 1168"/>
              <a:gd name="T42" fmla="*/ 0 w 1051"/>
              <a:gd name="T43" fmla="*/ 235 h 1168"/>
              <a:gd name="T44" fmla="*/ 118 w 1051"/>
              <a:gd name="T45" fmla="*/ 117 h 1168"/>
              <a:gd name="T46" fmla="*/ 361 w 1051"/>
              <a:gd name="T47" fmla="*/ 117 h 1168"/>
              <a:gd name="T48" fmla="*/ 525 w 1051"/>
              <a:gd name="T49" fmla="*/ 0 h 1168"/>
              <a:gd name="T50" fmla="*/ 689 w 1051"/>
              <a:gd name="T51" fmla="*/ 117 h 1168"/>
              <a:gd name="T52" fmla="*/ 932 w 1051"/>
              <a:gd name="T53" fmla="*/ 117 h 1168"/>
              <a:gd name="T54" fmla="*/ 1050 w 1051"/>
              <a:gd name="T55" fmla="*/ 235 h 1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51" h="1168">
                <a:moveTo>
                  <a:pt x="875" y="1049"/>
                </a:moveTo>
                <a:lnTo>
                  <a:pt x="875" y="967"/>
                </a:lnTo>
                <a:cubicBezTo>
                  <a:pt x="875" y="850"/>
                  <a:pt x="642" y="787"/>
                  <a:pt x="525" y="787"/>
                </a:cubicBezTo>
                <a:cubicBezTo>
                  <a:pt x="407" y="787"/>
                  <a:pt x="175" y="850"/>
                  <a:pt x="175" y="967"/>
                </a:cubicBezTo>
                <a:lnTo>
                  <a:pt x="175" y="1049"/>
                </a:lnTo>
                <a:lnTo>
                  <a:pt x="875" y="1049"/>
                </a:lnTo>
                <a:close/>
                <a:moveTo>
                  <a:pt x="525" y="350"/>
                </a:moveTo>
                <a:cubicBezTo>
                  <a:pt x="429" y="350"/>
                  <a:pt x="350" y="430"/>
                  <a:pt x="350" y="525"/>
                </a:cubicBezTo>
                <a:cubicBezTo>
                  <a:pt x="350" y="621"/>
                  <a:pt x="429" y="699"/>
                  <a:pt x="525" y="699"/>
                </a:cubicBezTo>
                <a:cubicBezTo>
                  <a:pt x="621" y="699"/>
                  <a:pt x="700" y="621"/>
                  <a:pt x="700" y="525"/>
                </a:cubicBezTo>
                <a:cubicBezTo>
                  <a:pt x="700" y="430"/>
                  <a:pt x="621" y="350"/>
                  <a:pt x="525" y="350"/>
                </a:cubicBezTo>
                <a:close/>
                <a:moveTo>
                  <a:pt x="525" y="117"/>
                </a:moveTo>
                <a:cubicBezTo>
                  <a:pt x="492" y="117"/>
                  <a:pt x="468" y="142"/>
                  <a:pt x="468" y="175"/>
                </a:cubicBezTo>
                <a:cubicBezTo>
                  <a:pt x="468" y="208"/>
                  <a:pt x="492" y="235"/>
                  <a:pt x="525" y="235"/>
                </a:cubicBezTo>
                <a:cubicBezTo>
                  <a:pt x="558" y="235"/>
                  <a:pt x="583" y="208"/>
                  <a:pt x="583" y="175"/>
                </a:cubicBezTo>
                <a:cubicBezTo>
                  <a:pt x="583" y="142"/>
                  <a:pt x="558" y="117"/>
                  <a:pt x="525" y="117"/>
                </a:cubicBezTo>
                <a:close/>
                <a:moveTo>
                  <a:pt x="1050" y="235"/>
                </a:moveTo>
                <a:lnTo>
                  <a:pt x="1050" y="1049"/>
                </a:lnTo>
                <a:cubicBezTo>
                  <a:pt x="1050" y="1112"/>
                  <a:pt x="995" y="1167"/>
                  <a:pt x="932" y="1167"/>
                </a:cubicBezTo>
                <a:lnTo>
                  <a:pt x="118" y="1167"/>
                </a:lnTo>
                <a:cubicBezTo>
                  <a:pt x="55" y="1167"/>
                  <a:pt x="0" y="1112"/>
                  <a:pt x="0" y="1049"/>
                </a:cubicBezTo>
                <a:lnTo>
                  <a:pt x="0" y="235"/>
                </a:lnTo>
                <a:cubicBezTo>
                  <a:pt x="0" y="172"/>
                  <a:pt x="55" y="117"/>
                  <a:pt x="118" y="117"/>
                </a:cubicBezTo>
                <a:lnTo>
                  <a:pt x="361" y="117"/>
                </a:lnTo>
                <a:cubicBezTo>
                  <a:pt x="386" y="49"/>
                  <a:pt x="448" y="0"/>
                  <a:pt x="525" y="0"/>
                </a:cubicBezTo>
                <a:cubicBezTo>
                  <a:pt x="601" y="0"/>
                  <a:pt x="665" y="49"/>
                  <a:pt x="689" y="117"/>
                </a:cubicBezTo>
                <a:lnTo>
                  <a:pt x="932" y="117"/>
                </a:lnTo>
                <a:cubicBezTo>
                  <a:pt x="995" y="117"/>
                  <a:pt x="1050" y="172"/>
                  <a:pt x="1050" y="235"/>
                </a:cubicBezTo>
                <a:close/>
              </a:path>
            </a:pathLst>
          </a:custGeom>
          <a:solidFill>
            <a:schemeClr val="bg1"/>
          </a:solidFill>
          <a:ln>
            <a:noFill/>
          </a:ln>
          <a:effectLst/>
        </p:spPr>
        <p:txBody>
          <a:bodyPr wrap="none" anchor="ctr"/>
          <a:lstStyle>
            <a:defPPr>
              <a:defRPr lang="en-GB"/>
            </a:defPPr>
            <a:lvl1pPr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1pPr>
            <a:lvl2pPr marL="742950" indent="-28575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2pPr>
            <a:lvl3pPr marL="1143000" indent="-22860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3pPr>
            <a:lvl4pPr marL="1600200" indent="-22860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4pPr>
            <a:lvl5pPr marL="2057400" indent="-22860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l" defTabSz="457200" rtl="0" eaLnBrk="1" fontAlgn="base" latinLnBrk="0" hangingPunct="0">
              <a:lnSpc>
                <a:spcPct val="93000"/>
              </a:lnSpc>
              <a:spcBef>
                <a:spcPct val="0"/>
              </a:spcBef>
              <a:spcAft>
                <a:spcPct val="0"/>
              </a:spcAft>
              <a:buClr>
                <a:srgbClr val="000000"/>
              </a:buClr>
              <a:buSzPct val="100000"/>
              <a:buFont typeface="Times New Roman" panose="02020603050405020304" charset="0"/>
              <a:buNone/>
              <a:defRPr/>
            </a:pPr>
            <a:endParaRPr kumimoji="0" lang="en-US" sz="1800" b="0" i="0" u="none" strike="noStrike" kern="1200" cap="none" spc="0" normalizeH="0" baseline="0" noProof="0">
              <a:ln>
                <a:noFill/>
              </a:ln>
              <a:solidFill>
                <a:srgbClr val="AFA397"/>
              </a:solidFill>
              <a:effectLst/>
              <a:uLnTx/>
              <a:uFillTx/>
              <a:latin typeface="+mn-lt"/>
              <a:ea typeface="+mn-ea"/>
              <a:cs typeface="+mn-ea"/>
              <a:sym typeface="+mn-lt"/>
            </a:endParaRPr>
          </a:p>
        </p:txBody>
      </p:sp>
      <p:sp>
        <p:nvSpPr>
          <p:cNvPr id="34" name="Freeform 131"/>
          <p:cNvSpPr>
            <a:spLocks noChangeArrowheads="1"/>
          </p:cNvSpPr>
          <p:nvPr/>
        </p:nvSpPr>
        <p:spPr bwMode="auto">
          <a:xfrm>
            <a:off x="1969805" y="1668013"/>
            <a:ext cx="323139" cy="359797"/>
          </a:xfrm>
          <a:custGeom>
            <a:avLst/>
            <a:gdLst>
              <a:gd name="T0" fmla="*/ 817 w 1050"/>
              <a:gd name="T1" fmla="*/ 468 h 1168"/>
              <a:gd name="T2" fmla="*/ 817 w 1050"/>
              <a:gd name="T3" fmla="*/ 350 h 1168"/>
              <a:gd name="T4" fmla="*/ 232 w 1050"/>
              <a:gd name="T5" fmla="*/ 350 h 1168"/>
              <a:gd name="T6" fmla="*/ 232 w 1050"/>
              <a:gd name="T7" fmla="*/ 468 h 1168"/>
              <a:gd name="T8" fmla="*/ 817 w 1050"/>
              <a:gd name="T9" fmla="*/ 468 h 1168"/>
              <a:gd name="T10" fmla="*/ 817 w 1050"/>
              <a:gd name="T11" fmla="*/ 700 h 1168"/>
              <a:gd name="T12" fmla="*/ 817 w 1050"/>
              <a:gd name="T13" fmla="*/ 585 h 1168"/>
              <a:gd name="T14" fmla="*/ 232 w 1050"/>
              <a:gd name="T15" fmla="*/ 585 h 1168"/>
              <a:gd name="T16" fmla="*/ 232 w 1050"/>
              <a:gd name="T17" fmla="*/ 700 h 1168"/>
              <a:gd name="T18" fmla="*/ 817 w 1050"/>
              <a:gd name="T19" fmla="*/ 700 h 1168"/>
              <a:gd name="T20" fmla="*/ 642 w 1050"/>
              <a:gd name="T21" fmla="*/ 935 h 1168"/>
              <a:gd name="T22" fmla="*/ 642 w 1050"/>
              <a:gd name="T23" fmla="*/ 818 h 1168"/>
              <a:gd name="T24" fmla="*/ 232 w 1050"/>
              <a:gd name="T25" fmla="*/ 818 h 1168"/>
              <a:gd name="T26" fmla="*/ 232 w 1050"/>
              <a:gd name="T27" fmla="*/ 935 h 1168"/>
              <a:gd name="T28" fmla="*/ 642 w 1050"/>
              <a:gd name="T29" fmla="*/ 935 h 1168"/>
              <a:gd name="T30" fmla="*/ 525 w 1050"/>
              <a:gd name="T31" fmla="*/ 118 h 1168"/>
              <a:gd name="T32" fmla="*/ 467 w 1050"/>
              <a:gd name="T33" fmla="*/ 175 h 1168"/>
              <a:gd name="T34" fmla="*/ 525 w 1050"/>
              <a:gd name="T35" fmla="*/ 235 h 1168"/>
              <a:gd name="T36" fmla="*/ 582 w 1050"/>
              <a:gd name="T37" fmla="*/ 175 h 1168"/>
              <a:gd name="T38" fmla="*/ 525 w 1050"/>
              <a:gd name="T39" fmla="*/ 118 h 1168"/>
              <a:gd name="T40" fmla="*/ 1049 w 1050"/>
              <a:gd name="T41" fmla="*/ 235 h 1168"/>
              <a:gd name="T42" fmla="*/ 1049 w 1050"/>
              <a:gd name="T43" fmla="*/ 1050 h 1168"/>
              <a:gd name="T44" fmla="*/ 932 w 1050"/>
              <a:gd name="T45" fmla="*/ 1167 h 1168"/>
              <a:gd name="T46" fmla="*/ 117 w 1050"/>
              <a:gd name="T47" fmla="*/ 1167 h 1168"/>
              <a:gd name="T48" fmla="*/ 0 w 1050"/>
              <a:gd name="T49" fmla="*/ 1050 h 1168"/>
              <a:gd name="T50" fmla="*/ 0 w 1050"/>
              <a:gd name="T51" fmla="*/ 235 h 1168"/>
              <a:gd name="T52" fmla="*/ 117 w 1050"/>
              <a:gd name="T53" fmla="*/ 118 h 1168"/>
              <a:gd name="T54" fmla="*/ 361 w 1050"/>
              <a:gd name="T55" fmla="*/ 118 h 1168"/>
              <a:gd name="T56" fmla="*/ 525 w 1050"/>
              <a:gd name="T57" fmla="*/ 0 h 1168"/>
              <a:gd name="T58" fmla="*/ 689 w 1050"/>
              <a:gd name="T59" fmla="*/ 118 h 1168"/>
              <a:gd name="T60" fmla="*/ 932 w 1050"/>
              <a:gd name="T61" fmla="*/ 118 h 1168"/>
              <a:gd name="T62" fmla="*/ 1049 w 1050"/>
              <a:gd name="T63" fmla="*/ 235 h 1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50" h="1168">
                <a:moveTo>
                  <a:pt x="817" y="468"/>
                </a:moveTo>
                <a:lnTo>
                  <a:pt x="817" y="350"/>
                </a:lnTo>
                <a:lnTo>
                  <a:pt x="232" y="350"/>
                </a:lnTo>
                <a:lnTo>
                  <a:pt x="232" y="468"/>
                </a:lnTo>
                <a:lnTo>
                  <a:pt x="817" y="468"/>
                </a:lnTo>
                <a:close/>
                <a:moveTo>
                  <a:pt x="817" y="700"/>
                </a:moveTo>
                <a:lnTo>
                  <a:pt x="817" y="585"/>
                </a:lnTo>
                <a:lnTo>
                  <a:pt x="232" y="585"/>
                </a:lnTo>
                <a:lnTo>
                  <a:pt x="232" y="700"/>
                </a:lnTo>
                <a:lnTo>
                  <a:pt x="817" y="700"/>
                </a:lnTo>
                <a:close/>
                <a:moveTo>
                  <a:pt x="642" y="935"/>
                </a:moveTo>
                <a:lnTo>
                  <a:pt x="642" y="818"/>
                </a:lnTo>
                <a:lnTo>
                  <a:pt x="232" y="818"/>
                </a:lnTo>
                <a:lnTo>
                  <a:pt x="232" y="935"/>
                </a:lnTo>
                <a:lnTo>
                  <a:pt x="642" y="935"/>
                </a:lnTo>
                <a:close/>
                <a:moveTo>
                  <a:pt x="525" y="118"/>
                </a:moveTo>
                <a:cubicBezTo>
                  <a:pt x="493" y="118"/>
                  <a:pt x="467" y="143"/>
                  <a:pt x="467" y="175"/>
                </a:cubicBezTo>
                <a:cubicBezTo>
                  <a:pt x="467" y="208"/>
                  <a:pt x="493" y="235"/>
                  <a:pt x="525" y="235"/>
                </a:cubicBezTo>
                <a:cubicBezTo>
                  <a:pt x="558" y="235"/>
                  <a:pt x="582" y="208"/>
                  <a:pt x="582" y="175"/>
                </a:cubicBezTo>
                <a:cubicBezTo>
                  <a:pt x="582" y="143"/>
                  <a:pt x="558" y="118"/>
                  <a:pt x="525" y="118"/>
                </a:cubicBezTo>
                <a:close/>
                <a:moveTo>
                  <a:pt x="1049" y="235"/>
                </a:moveTo>
                <a:lnTo>
                  <a:pt x="1049" y="1050"/>
                </a:lnTo>
                <a:cubicBezTo>
                  <a:pt x="1049" y="1113"/>
                  <a:pt x="995" y="1167"/>
                  <a:pt x="932" y="1167"/>
                </a:cubicBezTo>
                <a:lnTo>
                  <a:pt x="117" y="1167"/>
                </a:lnTo>
                <a:cubicBezTo>
                  <a:pt x="55" y="1167"/>
                  <a:pt x="0" y="1113"/>
                  <a:pt x="0" y="1050"/>
                </a:cubicBezTo>
                <a:lnTo>
                  <a:pt x="0" y="235"/>
                </a:lnTo>
                <a:cubicBezTo>
                  <a:pt x="0" y="173"/>
                  <a:pt x="55" y="118"/>
                  <a:pt x="117" y="118"/>
                </a:cubicBezTo>
                <a:lnTo>
                  <a:pt x="361" y="118"/>
                </a:lnTo>
                <a:cubicBezTo>
                  <a:pt x="385" y="50"/>
                  <a:pt x="449" y="0"/>
                  <a:pt x="525" y="0"/>
                </a:cubicBezTo>
                <a:cubicBezTo>
                  <a:pt x="602" y="0"/>
                  <a:pt x="664" y="50"/>
                  <a:pt x="689" y="118"/>
                </a:cubicBezTo>
                <a:lnTo>
                  <a:pt x="932" y="118"/>
                </a:lnTo>
                <a:cubicBezTo>
                  <a:pt x="995" y="118"/>
                  <a:pt x="1049" y="173"/>
                  <a:pt x="1049" y="235"/>
                </a:cubicBezTo>
                <a:close/>
              </a:path>
            </a:pathLst>
          </a:custGeom>
          <a:solidFill>
            <a:schemeClr val="bg1"/>
          </a:solidFill>
          <a:ln>
            <a:noFill/>
          </a:ln>
          <a:effectLst/>
        </p:spPr>
        <p:txBody>
          <a:bodyPr wrap="none" anchor="ctr"/>
          <a:lstStyle>
            <a:defPPr>
              <a:defRPr lang="en-GB"/>
            </a:defPPr>
            <a:lvl1pPr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1pPr>
            <a:lvl2pPr marL="742950" indent="-28575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2pPr>
            <a:lvl3pPr marL="1143000" indent="-22860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3pPr>
            <a:lvl4pPr marL="1600200" indent="-22860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4pPr>
            <a:lvl5pPr marL="2057400" indent="-22860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l" defTabSz="457200" rtl="0" eaLnBrk="1" fontAlgn="base" latinLnBrk="0" hangingPunct="0">
              <a:lnSpc>
                <a:spcPct val="93000"/>
              </a:lnSpc>
              <a:spcBef>
                <a:spcPct val="0"/>
              </a:spcBef>
              <a:spcAft>
                <a:spcPct val="0"/>
              </a:spcAft>
              <a:buClr>
                <a:srgbClr val="000000"/>
              </a:buClr>
              <a:buSzPct val="100000"/>
              <a:buFont typeface="Times New Roman" panose="02020603050405020304" charset="0"/>
              <a:buNone/>
              <a:defRPr/>
            </a:pPr>
            <a:endParaRPr kumimoji="0" lang="en-US" sz="1800" b="0" i="0" u="none" strike="noStrike" kern="1200" cap="none" spc="0" normalizeH="0" baseline="0" noProof="0">
              <a:ln>
                <a:noFill/>
              </a:ln>
              <a:solidFill>
                <a:srgbClr val="AFA397"/>
              </a:solidFill>
              <a:effectLst/>
              <a:uLnTx/>
              <a:uFillTx/>
              <a:latin typeface="+mn-lt"/>
              <a:ea typeface="+mn-ea"/>
              <a:cs typeface="+mn-ea"/>
              <a:sym typeface="+mn-lt"/>
            </a:endParaRPr>
          </a:p>
        </p:txBody>
      </p:sp>
      <p:sp>
        <p:nvSpPr>
          <p:cNvPr id="35" name="文本框 34"/>
          <p:cNvSpPr txBox="1"/>
          <p:nvPr/>
        </p:nvSpPr>
        <p:spPr>
          <a:xfrm>
            <a:off x="2592355" y="1563754"/>
            <a:ext cx="3916174" cy="710900"/>
          </a:xfrm>
          <a:prstGeom prst="rect">
            <a:avLst/>
          </a:prstGeom>
          <a:noFill/>
        </p:spPr>
        <p:txBody>
          <a:bodyPr wrap="square" rtlCol="0">
            <a:spAutoFit/>
          </a:bodyPr>
          <a:lstStyle/>
          <a:p>
            <a:pPr>
              <a:lnSpc>
                <a:spcPct val="150000"/>
              </a:lnSpc>
            </a:pPr>
            <a:r>
              <a:rPr kumimoji="1" lang="zh-CN" altLang="en-US" sz="1400" dirty="0">
                <a:solidFill>
                  <a:schemeClr val="tx1">
                    <a:lumMod val="50000"/>
                    <a:lumOff val="50000"/>
                  </a:schemeClr>
                </a:solidFill>
                <a:cs typeface="+mn-ea"/>
                <a:sym typeface="+mn-lt"/>
              </a:rPr>
              <a:t>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模板，请在此输入您需要的文字内容，感谢您使用我们的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a:t>
            </a:r>
          </a:p>
        </p:txBody>
      </p:sp>
      <p:sp>
        <p:nvSpPr>
          <p:cNvPr id="36" name="矩形 35"/>
          <p:cNvSpPr/>
          <p:nvPr/>
        </p:nvSpPr>
        <p:spPr>
          <a:xfrm>
            <a:off x="6973721" y="1602443"/>
            <a:ext cx="3908809" cy="2416742"/>
          </a:xfrm>
          <a:prstGeom prst="rect">
            <a:avLst/>
          </a:prstGeom>
          <a:blipFill>
            <a:blip r:embed="rId3"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7" name="文本框 36"/>
          <p:cNvSpPr txBox="1"/>
          <p:nvPr/>
        </p:nvSpPr>
        <p:spPr>
          <a:xfrm>
            <a:off x="2592355" y="2460935"/>
            <a:ext cx="3916174" cy="710900"/>
          </a:xfrm>
          <a:prstGeom prst="rect">
            <a:avLst/>
          </a:prstGeom>
          <a:noFill/>
        </p:spPr>
        <p:txBody>
          <a:bodyPr wrap="square" rtlCol="0">
            <a:spAutoFit/>
          </a:bodyPr>
          <a:lstStyle/>
          <a:p>
            <a:pPr>
              <a:lnSpc>
                <a:spcPct val="150000"/>
              </a:lnSpc>
            </a:pPr>
            <a:r>
              <a:rPr kumimoji="1" lang="zh-CN" altLang="en-US" sz="1400" dirty="0">
                <a:solidFill>
                  <a:schemeClr val="tx1">
                    <a:lumMod val="50000"/>
                    <a:lumOff val="50000"/>
                  </a:schemeClr>
                </a:solidFill>
                <a:cs typeface="+mn-ea"/>
                <a:sym typeface="+mn-lt"/>
              </a:rPr>
              <a:t>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模板，请在此输入您需要的文字内容，感谢您使用我们的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a:t>
            </a:r>
          </a:p>
        </p:txBody>
      </p:sp>
      <p:sp>
        <p:nvSpPr>
          <p:cNvPr id="38" name="矩形 37"/>
          <p:cNvSpPr/>
          <p:nvPr/>
        </p:nvSpPr>
        <p:spPr>
          <a:xfrm>
            <a:off x="1674803" y="3443436"/>
            <a:ext cx="895212" cy="56076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9" name="Freeform 116"/>
          <p:cNvSpPr>
            <a:spLocks noChangeArrowheads="1"/>
          </p:cNvSpPr>
          <p:nvPr/>
        </p:nvSpPr>
        <p:spPr bwMode="auto">
          <a:xfrm>
            <a:off x="1946890" y="3514487"/>
            <a:ext cx="323139" cy="359797"/>
          </a:xfrm>
          <a:custGeom>
            <a:avLst/>
            <a:gdLst>
              <a:gd name="T0" fmla="*/ 875 w 1051"/>
              <a:gd name="T1" fmla="*/ 1049 h 1168"/>
              <a:gd name="T2" fmla="*/ 875 w 1051"/>
              <a:gd name="T3" fmla="*/ 967 h 1168"/>
              <a:gd name="T4" fmla="*/ 525 w 1051"/>
              <a:gd name="T5" fmla="*/ 787 h 1168"/>
              <a:gd name="T6" fmla="*/ 175 w 1051"/>
              <a:gd name="T7" fmla="*/ 967 h 1168"/>
              <a:gd name="T8" fmla="*/ 175 w 1051"/>
              <a:gd name="T9" fmla="*/ 1049 h 1168"/>
              <a:gd name="T10" fmla="*/ 875 w 1051"/>
              <a:gd name="T11" fmla="*/ 1049 h 1168"/>
              <a:gd name="T12" fmla="*/ 525 w 1051"/>
              <a:gd name="T13" fmla="*/ 350 h 1168"/>
              <a:gd name="T14" fmla="*/ 350 w 1051"/>
              <a:gd name="T15" fmla="*/ 525 h 1168"/>
              <a:gd name="T16" fmla="*/ 525 w 1051"/>
              <a:gd name="T17" fmla="*/ 699 h 1168"/>
              <a:gd name="T18" fmla="*/ 700 w 1051"/>
              <a:gd name="T19" fmla="*/ 525 h 1168"/>
              <a:gd name="T20" fmla="*/ 525 w 1051"/>
              <a:gd name="T21" fmla="*/ 350 h 1168"/>
              <a:gd name="T22" fmla="*/ 525 w 1051"/>
              <a:gd name="T23" fmla="*/ 117 h 1168"/>
              <a:gd name="T24" fmla="*/ 468 w 1051"/>
              <a:gd name="T25" fmla="*/ 175 h 1168"/>
              <a:gd name="T26" fmla="*/ 525 w 1051"/>
              <a:gd name="T27" fmla="*/ 235 h 1168"/>
              <a:gd name="T28" fmla="*/ 583 w 1051"/>
              <a:gd name="T29" fmla="*/ 175 h 1168"/>
              <a:gd name="T30" fmla="*/ 525 w 1051"/>
              <a:gd name="T31" fmla="*/ 117 h 1168"/>
              <a:gd name="T32" fmla="*/ 1050 w 1051"/>
              <a:gd name="T33" fmla="*/ 235 h 1168"/>
              <a:gd name="T34" fmla="*/ 1050 w 1051"/>
              <a:gd name="T35" fmla="*/ 1049 h 1168"/>
              <a:gd name="T36" fmla="*/ 932 w 1051"/>
              <a:gd name="T37" fmla="*/ 1167 h 1168"/>
              <a:gd name="T38" fmla="*/ 118 w 1051"/>
              <a:gd name="T39" fmla="*/ 1167 h 1168"/>
              <a:gd name="T40" fmla="*/ 0 w 1051"/>
              <a:gd name="T41" fmla="*/ 1049 h 1168"/>
              <a:gd name="T42" fmla="*/ 0 w 1051"/>
              <a:gd name="T43" fmla="*/ 235 h 1168"/>
              <a:gd name="T44" fmla="*/ 118 w 1051"/>
              <a:gd name="T45" fmla="*/ 117 h 1168"/>
              <a:gd name="T46" fmla="*/ 361 w 1051"/>
              <a:gd name="T47" fmla="*/ 117 h 1168"/>
              <a:gd name="T48" fmla="*/ 525 w 1051"/>
              <a:gd name="T49" fmla="*/ 0 h 1168"/>
              <a:gd name="T50" fmla="*/ 689 w 1051"/>
              <a:gd name="T51" fmla="*/ 117 h 1168"/>
              <a:gd name="T52" fmla="*/ 932 w 1051"/>
              <a:gd name="T53" fmla="*/ 117 h 1168"/>
              <a:gd name="T54" fmla="*/ 1050 w 1051"/>
              <a:gd name="T55" fmla="*/ 235 h 1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51" h="1168">
                <a:moveTo>
                  <a:pt x="875" y="1049"/>
                </a:moveTo>
                <a:lnTo>
                  <a:pt x="875" y="967"/>
                </a:lnTo>
                <a:cubicBezTo>
                  <a:pt x="875" y="850"/>
                  <a:pt x="642" y="787"/>
                  <a:pt x="525" y="787"/>
                </a:cubicBezTo>
                <a:cubicBezTo>
                  <a:pt x="407" y="787"/>
                  <a:pt x="175" y="850"/>
                  <a:pt x="175" y="967"/>
                </a:cubicBezTo>
                <a:lnTo>
                  <a:pt x="175" y="1049"/>
                </a:lnTo>
                <a:lnTo>
                  <a:pt x="875" y="1049"/>
                </a:lnTo>
                <a:close/>
                <a:moveTo>
                  <a:pt x="525" y="350"/>
                </a:moveTo>
                <a:cubicBezTo>
                  <a:pt x="429" y="350"/>
                  <a:pt x="350" y="430"/>
                  <a:pt x="350" y="525"/>
                </a:cubicBezTo>
                <a:cubicBezTo>
                  <a:pt x="350" y="621"/>
                  <a:pt x="429" y="699"/>
                  <a:pt x="525" y="699"/>
                </a:cubicBezTo>
                <a:cubicBezTo>
                  <a:pt x="621" y="699"/>
                  <a:pt x="700" y="621"/>
                  <a:pt x="700" y="525"/>
                </a:cubicBezTo>
                <a:cubicBezTo>
                  <a:pt x="700" y="430"/>
                  <a:pt x="621" y="350"/>
                  <a:pt x="525" y="350"/>
                </a:cubicBezTo>
                <a:close/>
                <a:moveTo>
                  <a:pt x="525" y="117"/>
                </a:moveTo>
                <a:cubicBezTo>
                  <a:pt x="492" y="117"/>
                  <a:pt x="468" y="142"/>
                  <a:pt x="468" y="175"/>
                </a:cubicBezTo>
                <a:cubicBezTo>
                  <a:pt x="468" y="208"/>
                  <a:pt x="492" y="235"/>
                  <a:pt x="525" y="235"/>
                </a:cubicBezTo>
                <a:cubicBezTo>
                  <a:pt x="558" y="235"/>
                  <a:pt x="583" y="208"/>
                  <a:pt x="583" y="175"/>
                </a:cubicBezTo>
                <a:cubicBezTo>
                  <a:pt x="583" y="142"/>
                  <a:pt x="558" y="117"/>
                  <a:pt x="525" y="117"/>
                </a:cubicBezTo>
                <a:close/>
                <a:moveTo>
                  <a:pt x="1050" y="235"/>
                </a:moveTo>
                <a:lnTo>
                  <a:pt x="1050" y="1049"/>
                </a:lnTo>
                <a:cubicBezTo>
                  <a:pt x="1050" y="1112"/>
                  <a:pt x="995" y="1167"/>
                  <a:pt x="932" y="1167"/>
                </a:cubicBezTo>
                <a:lnTo>
                  <a:pt x="118" y="1167"/>
                </a:lnTo>
                <a:cubicBezTo>
                  <a:pt x="55" y="1167"/>
                  <a:pt x="0" y="1112"/>
                  <a:pt x="0" y="1049"/>
                </a:cubicBezTo>
                <a:lnTo>
                  <a:pt x="0" y="235"/>
                </a:lnTo>
                <a:cubicBezTo>
                  <a:pt x="0" y="172"/>
                  <a:pt x="55" y="117"/>
                  <a:pt x="118" y="117"/>
                </a:cubicBezTo>
                <a:lnTo>
                  <a:pt x="361" y="117"/>
                </a:lnTo>
                <a:cubicBezTo>
                  <a:pt x="386" y="49"/>
                  <a:pt x="448" y="0"/>
                  <a:pt x="525" y="0"/>
                </a:cubicBezTo>
                <a:cubicBezTo>
                  <a:pt x="601" y="0"/>
                  <a:pt x="665" y="49"/>
                  <a:pt x="689" y="117"/>
                </a:cubicBezTo>
                <a:lnTo>
                  <a:pt x="932" y="117"/>
                </a:lnTo>
                <a:cubicBezTo>
                  <a:pt x="995" y="117"/>
                  <a:pt x="1050" y="172"/>
                  <a:pt x="1050" y="235"/>
                </a:cubicBezTo>
                <a:close/>
              </a:path>
            </a:pathLst>
          </a:custGeom>
          <a:solidFill>
            <a:schemeClr val="bg1"/>
          </a:solidFill>
          <a:ln>
            <a:noFill/>
          </a:ln>
          <a:effectLst/>
        </p:spPr>
        <p:txBody>
          <a:bodyPr wrap="none" anchor="ctr"/>
          <a:lstStyle>
            <a:defPPr>
              <a:defRPr lang="en-GB"/>
            </a:defPPr>
            <a:lvl1pPr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1pPr>
            <a:lvl2pPr marL="742950" indent="-28575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2pPr>
            <a:lvl3pPr marL="1143000" indent="-22860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3pPr>
            <a:lvl4pPr marL="1600200" indent="-22860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4pPr>
            <a:lvl5pPr marL="2057400" indent="-228600" algn="l" defTabSz="457200" rtl="0" fontAlgn="base" hangingPunct="0">
              <a:lnSpc>
                <a:spcPct val="93000"/>
              </a:lnSpc>
              <a:spcBef>
                <a:spcPct val="0"/>
              </a:spcBef>
              <a:spcAft>
                <a:spcPct val="0"/>
              </a:spcAft>
              <a:buClr>
                <a:srgbClr val="000000"/>
              </a:buClr>
              <a:buSzPct val="100000"/>
              <a:buFont typeface="Times New Roman" panose="02020603050405020304" charset="0"/>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l" defTabSz="457200" rtl="0" eaLnBrk="1" fontAlgn="base" latinLnBrk="0" hangingPunct="0">
              <a:lnSpc>
                <a:spcPct val="93000"/>
              </a:lnSpc>
              <a:spcBef>
                <a:spcPct val="0"/>
              </a:spcBef>
              <a:spcAft>
                <a:spcPct val="0"/>
              </a:spcAft>
              <a:buClr>
                <a:srgbClr val="000000"/>
              </a:buClr>
              <a:buSzPct val="100000"/>
              <a:buFont typeface="Times New Roman" panose="02020603050405020304" charset="0"/>
              <a:buNone/>
              <a:defRPr/>
            </a:pPr>
            <a:endParaRPr kumimoji="0" lang="en-US" sz="1800" b="0" i="0" u="none" strike="noStrike" kern="1200" cap="none" spc="0" normalizeH="0" baseline="0" noProof="0">
              <a:ln>
                <a:noFill/>
              </a:ln>
              <a:solidFill>
                <a:srgbClr val="AFA397"/>
              </a:solidFill>
              <a:effectLst/>
              <a:uLnTx/>
              <a:uFillTx/>
              <a:latin typeface="+mn-lt"/>
              <a:ea typeface="+mn-ea"/>
              <a:cs typeface="+mn-ea"/>
              <a:sym typeface="+mn-lt"/>
            </a:endParaRPr>
          </a:p>
        </p:txBody>
      </p:sp>
      <p:sp>
        <p:nvSpPr>
          <p:cNvPr id="40" name="文本框 39"/>
          <p:cNvSpPr txBox="1"/>
          <p:nvPr/>
        </p:nvSpPr>
        <p:spPr>
          <a:xfrm>
            <a:off x="2592355" y="3367003"/>
            <a:ext cx="3916174" cy="710900"/>
          </a:xfrm>
          <a:prstGeom prst="rect">
            <a:avLst/>
          </a:prstGeom>
          <a:noFill/>
        </p:spPr>
        <p:txBody>
          <a:bodyPr wrap="square" rtlCol="0">
            <a:spAutoFit/>
          </a:bodyPr>
          <a:lstStyle/>
          <a:p>
            <a:pPr>
              <a:lnSpc>
                <a:spcPct val="150000"/>
              </a:lnSpc>
            </a:pPr>
            <a:r>
              <a:rPr kumimoji="1" lang="zh-CN" altLang="en-US" sz="1400" dirty="0">
                <a:solidFill>
                  <a:schemeClr val="tx1">
                    <a:lumMod val="50000"/>
                    <a:lumOff val="50000"/>
                  </a:schemeClr>
                </a:solidFill>
                <a:cs typeface="+mn-ea"/>
                <a:sym typeface="+mn-lt"/>
              </a:rPr>
              <a:t>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模板，请在此输入您需要的文字内容，感谢您使用我们的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a:t>
            </a: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linds(horizontal)">
                                      <p:cBhvr>
                                        <p:cTn id="7" dur="500"/>
                                        <p:tgtEl>
                                          <p:spTgt spid="16"/>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blinds(horizontal)">
                                      <p:cBhvr>
                                        <p:cTn id="10" dur="500"/>
                                        <p:tgtEl>
                                          <p:spTgt spid="30"/>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5"/>
                                        </p:tgtEl>
                                        <p:attrNameLst>
                                          <p:attrName>style.visibility</p:attrName>
                                        </p:attrNameLst>
                                      </p:cBhvr>
                                      <p:to>
                                        <p:strVal val="visible"/>
                                      </p:to>
                                    </p:set>
                                    <p:animEffect transition="in" filter="dissolve">
                                      <p:cBhvr>
                                        <p:cTn id="13" dur="500"/>
                                        <p:tgtEl>
                                          <p:spTgt spid="35"/>
                                        </p:tgtEl>
                                      </p:cBhvr>
                                    </p:animEffect>
                                  </p:childTnLst>
                                </p:cTn>
                              </p:par>
                              <p:par>
                                <p:cTn id="14" presetID="5" presetClass="entr" presetSubtype="10" fill="hold" grpId="1"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checkerboard(across)">
                                      <p:cBhvr>
                                        <p:cTn id="16" dur="500"/>
                                        <p:tgtEl>
                                          <p:spTgt spid="35"/>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dissolve">
                                      <p:cBhvr>
                                        <p:cTn id="19" dur="500"/>
                                        <p:tgtEl>
                                          <p:spTgt spid="37"/>
                                        </p:tgtEl>
                                      </p:cBhvr>
                                    </p:animEffect>
                                  </p:childTnLst>
                                </p:cTn>
                              </p:par>
                              <p:par>
                                <p:cTn id="20" presetID="5" presetClass="entr" presetSubtype="10" fill="hold" grpId="1" nodeType="with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checkerboard(across)">
                                      <p:cBhvr>
                                        <p:cTn id="22" dur="500"/>
                                        <p:tgtEl>
                                          <p:spTgt spid="37"/>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40"/>
                                        </p:tgtEl>
                                        <p:attrNameLst>
                                          <p:attrName>style.visibility</p:attrName>
                                        </p:attrNameLst>
                                      </p:cBhvr>
                                      <p:to>
                                        <p:strVal val="visible"/>
                                      </p:to>
                                    </p:set>
                                    <p:animEffect transition="in" filter="dissolve">
                                      <p:cBhvr>
                                        <p:cTn id="25" dur="500"/>
                                        <p:tgtEl>
                                          <p:spTgt spid="40"/>
                                        </p:tgtEl>
                                      </p:cBhvr>
                                    </p:animEffect>
                                  </p:childTnLst>
                                </p:cTn>
                              </p:par>
                              <p:par>
                                <p:cTn id="26" presetID="5" presetClass="entr" presetSubtype="10" fill="hold" grpId="1" nodeType="withEffect">
                                  <p:stCondLst>
                                    <p:cond delay="0"/>
                                  </p:stCondLst>
                                  <p:childTnLst>
                                    <p:set>
                                      <p:cBhvr>
                                        <p:cTn id="27" dur="1" fill="hold">
                                          <p:stCondLst>
                                            <p:cond delay="0"/>
                                          </p:stCondLst>
                                        </p:cTn>
                                        <p:tgtEl>
                                          <p:spTgt spid="40"/>
                                        </p:tgtEl>
                                        <p:attrNameLst>
                                          <p:attrName>style.visibility</p:attrName>
                                        </p:attrNameLst>
                                      </p:cBhvr>
                                      <p:to>
                                        <p:strVal val="visible"/>
                                      </p:to>
                                    </p:set>
                                    <p:animEffect transition="in" filter="checkerboard(across)">
                                      <p:cBhvr>
                                        <p:cTn id="28"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30" grpId="0"/>
      <p:bldP spid="35" grpId="0"/>
      <p:bldP spid="35" grpId="1"/>
      <p:bldP spid="37" grpId="0"/>
      <p:bldP spid="37" grpId="1"/>
      <p:bldP spid="40" grpId="0"/>
      <p:bldP spid="40"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0" name="图表 49"/>
          <p:cNvGraphicFramePr/>
          <p:nvPr/>
        </p:nvGraphicFramePr>
        <p:xfrm>
          <a:off x="656132" y="1678989"/>
          <a:ext cx="5511299" cy="4230374"/>
        </p:xfrm>
        <a:graphic>
          <a:graphicData uri="http://schemas.openxmlformats.org/drawingml/2006/chart">
            <c:chart xmlns:c="http://schemas.openxmlformats.org/drawingml/2006/chart" xmlns:r="http://schemas.openxmlformats.org/officeDocument/2006/relationships" r:id="rId3"/>
          </a:graphicData>
        </a:graphic>
      </p:graphicFrame>
      <p:grpSp>
        <p:nvGrpSpPr>
          <p:cNvPr id="51" name="组合 50"/>
          <p:cNvGrpSpPr/>
          <p:nvPr/>
        </p:nvGrpSpPr>
        <p:grpSpPr>
          <a:xfrm>
            <a:off x="6602598" y="1904620"/>
            <a:ext cx="5049265" cy="1152550"/>
            <a:chOff x="6281964" y="1465233"/>
            <a:chExt cx="5049265" cy="1152550"/>
          </a:xfrm>
        </p:grpSpPr>
        <p:sp>
          <p:nvSpPr>
            <p:cNvPr id="52" name="文本框 51"/>
            <p:cNvSpPr txBox="1"/>
            <p:nvPr/>
          </p:nvSpPr>
          <p:spPr>
            <a:xfrm>
              <a:off x="6281964" y="1838339"/>
              <a:ext cx="5049265" cy="779444"/>
            </a:xfrm>
            <a:prstGeom prst="rect">
              <a:avLst/>
            </a:prstGeom>
            <a:noFill/>
          </p:spPr>
          <p:txBody>
            <a:bodyPr wrap="square" rtlCol="0">
              <a:spAutoFit/>
            </a:bodyPr>
            <a:lstStyle/>
            <a:p>
              <a:pPr marL="0" marR="0" lvl="0" indent="0" algn="l" defTabSz="914400" rtl="0" eaLnBrk="1" fontAlgn="auto" latinLnBrk="0" hangingPunct="1">
                <a:lnSpc>
                  <a:spcPts val="18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rPr>
                <a:t>单击此处添加标题内容，内容要与标题相符。单击此处添加标题内容，内容要与标题相符。</a:t>
              </a:r>
            </a:p>
            <a:p>
              <a:pPr marL="0" marR="0" lvl="0" indent="0" algn="l" defTabSz="914400" rtl="0" eaLnBrk="1" fontAlgn="auto" latinLnBrk="0" hangingPunct="1">
                <a:lnSpc>
                  <a:spcPts val="1800"/>
                </a:lnSpc>
                <a:spcBef>
                  <a:spcPts val="0"/>
                </a:spcBef>
                <a:spcAft>
                  <a:spcPts val="0"/>
                </a:spcAft>
                <a:buClrTx/>
                <a:buSzTx/>
                <a:buFontTx/>
                <a:buNone/>
                <a:defRPr/>
              </a:pPr>
              <a:endPar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53" name="文本框 52"/>
            <p:cNvSpPr txBox="1"/>
            <p:nvPr/>
          </p:nvSpPr>
          <p:spPr>
            <a:xfrm>
              <a:off x="6296789" y="1465233"/>
              <a:ext cx="18287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rPr>
                <a:t>添加标题</a:t>
              </a:r>
            </a:p>
          </p:txBody>
        </p:sp>
      </p:grpSp>
      <p:grpSp>
        <p:nvGrpSpPr>
          <p:cNvPr id="54" name="组合 53"/>
          <p:cNvGrpSpPr/>
          <p:nvPr/>
        </p:nvGrpSpPr>
        <p:grpSpPr>
          <a:xfrm>
            <a:off x="6602598" y="3230221"/>
            <a:ext cx="5049265" cy="1152550"/>
            <a:chOff x="6281964" y="2790834"/>
            <a:chExt cx="5049265" cy="1152550"/>
          </a:xfrm>
        </p:grpSpPr>
        <p:sp>
          <p:nvSpPr>
            <p:cNvPr id="55" name="文本框 54"/>
            <p:cNvSpPr txBox="1"/>
            <p:nvPr/>
          </p:nvSpPr>
          <p:spPr>
            <a:xfrm>
              <a:off x="6281964" y="3163940"/>
              <a:ext cx="5049265" cy="779444"/>
            </a:xfrm>
            <a:prstGeom prst="rect">
              <a:avLst/>
            </a:prstGeom>
            <a:noFill/>
          </p:spPr>
          <p:txBody>
            <a:bodyPr wrap="square" rtlCol="0">
              <a:spAutoFit/>
            </a:bodyPr>
            <a:lstStyle/>
            <a:p>
              <a:pPr marL="0" marR="0" lvl="0" indent="0" algn="l" defTabSz="914400" rtl="0" eaLnBrk="1" fontAlgn="auto" latinLnBrk="0" hangingPunct="1">
                <a:lnSpc>
                  <a:spcPts val="18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rPr>
                <a:t>单击此处添加标题内容，内容要与标题相符。单击此处添加标题内容，内容要与标题相符。</a:t>
              </a:r>
            </a:p>
            <a:p>
              <a:pPr marL="0" marR="0" lvl="0" indent="0" algn="l" defTabSz="914400" rtl="0" eaLnBrk="1" fontAlgn="auto" latinLnBrk="0" hangingPunct="1">
                <a:lnSpc>
                  <a:spcPts val="1800"/>
                </a:lnSpc>
                <a:spcBef>
                  <a:spcPts val="0"/>
                </a:spcBef>
                <a:spcAft>
                  <a:spcPts val="0"/>
                </a:spcAft>
                <a:buClrTx/>
                <a:buSzTx/>
                <a:buFontTx/>
                <a:buNone/>
                <a:defRPr/>
              </a:pPr>
              <a:endPar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56" name="文本框 55"/>
            <p:cNvSpPr txBox="1"/>
            <p:nvPr/>
          </p:nvSpPr>
          <p:spPr>
            <a:xfrm>
              <a:off x="6296789" y="2790834"/>
              <a:ext cx="18287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rPr>
                <a:t>添加标题</a:t>
              </a:r>
            </a:p>
          </p:txBody>
        </p:sp>
      </p:grpSp>
      <p:grpSp>
        <p:nvGrpSpPr>
          <p:cNvPr id="57" name="组合 56"/>
          <p:cNvGrpSpPr/>
          <p:nvPr/>
        </p:nvGrpSpPr>
        <p:grpSpPr>
          <a:xfrm>
            <a:off x="6602598" y="4528818"/>
            <a:ext cx="5049265" cy="1152550"/>
            <a:chOff x="6281964" y="4089431"/>
            <a:chExt cx="5049265" cy="1152550"/>
          </a:xfrm>
        </p:grpSpPr>
        <p:sp>
          <p:nvSpPr>
            <p:cNvPr id="58" name="文本框 57"/>
            <p:cNvSpPr txBox="1"/>
            <p:nvPr/>
          </p:nvSpPr>
          <p:spPr>
            <a:xfrm>
              <a:off x="6281964" y="4462537"/>
              <a:ext cx="5049265" cy="779444"/>
            </a:xfrm>
            <a:prstGeom prst="rect">
              <a:avLst/>
            </a:prstGeom>
            <a:noFill/>
          </p:spPr>
          <p:txBody>
            <a:bodyPr wrap="square" rtlCol="0">
              <a:spAutoFit/>
            </a:bodyPr>
            <a:lstStyle/>
            <a:p>
              <a:pPr marL="0" marR="0" lvl="0" indent="0" algn="l" defTabSz="914400" rtl="0" eaLnBrk="1" fontAlgn="auto" latinLnBrk="0" hangingPunct="1">
                <a:lnSpc>
                  <a:spcPts val="18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rPr>
                <a:t>单击此处添加标题内容，内容要与标题相符。单击此处添加标题内容，内容要与标题相符。</a:t>
              </a:r>
            </a:p>
            <a:p>
              <a:pPr marL="0" marR="0" lvl="0" indent="0" algn="l" defTabSz="914400" rtl="0" eaLnBrk="1" fontAlgn="auto" latinLnBrk="0" hangingPunct="1">
                <a:lnSpc>
                  <a:spcPts val="1800"/>
                </a:lnSpc>
                <a:spcBef>
                  <a:spcPts val="0"/>
                </a:spcBef>
                <a:spcAft>
                  <a:spcPts val="0"/>
                </a:spcAft>
                <a:buClrTx/>
                <a:buSzTx/>
                <a:buFontTx/>
                <a:buNone/>
                <a:defRPr/>
              </a:pPr>
              <a:endPar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59" name="文本框 58"/>
            <p:cNvSpPr txBox="1"/>
            <p:nvPr/>
          </p:nvSpPr>
          <p:spPr>
            <a:xfrm>
              <a:off x="6296789" y="4089431"/>
              <a:ext cx="18287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rPr>
                <a:t>添加标题</a:t>
              </a:r>
            </a:p>
          </p:txBody>
        </p:sp>
      </p:grpSp>
    </p:spTree>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down)">
                                      <p:cBhvr>
                                        <p:cTn id="7" dur="500"/>
                                        <p:tgtEl>
                                          <p:spTgt spid="50"/>
                                        </p:tgtEl>
                                      </p:cBhvr>
                                    </p:animEffect>
                                  </p:childTnLst>
                                </p:cTn>
                              </p:par>
                            </p:childTnLst>
                          </p:cTn>
                        </p:par>
                        <p:par>
                          <p:cTn id="8" fill="hold">
                            <p:stCondLst>
                              <p:cond delay="500"/>
                            </p:stCondLst>
                            <p:childTnLst>
                              <p:par>
                                <p:cTn id="9" presetID="2" presetClass="entr" presetSubtype="2" fill="hold" nodeType="afterEffect">
                                  <p:stCondLst>
                                    <p:cond delay="0"/>
                                  </p:stCondLst>
                                  <p:childTnLst>
                                    <p:set>
                                      <p:cBhvr>
                                        <p:cTn id="10" dur="1" fill="hold">
                                          <p:stCondLst>
                                            <p:cond delay="0"/>
                                          </p:stCondLst>
                                        </p:cTn>
                                        <p:tgtEl>
                                          <p:spTgt spid="51"/>
                                        </p:tgtEl>
                                        <p:attrNameLst>
                                          <p:attrName>style.visibility</p:attrName>
                                        </p:attrNameLst>
                                      </p:cBhvr>
                                      <p:to>
                                        <p:strVal val="visible"/>
                                      </p:to>
                                    </p:set>
                                    <p:anim calcmode="lin" valueType="num">
                                      <p:cBhvr additive="base">
                                        <p:cTn id="11" dur="500" fill="hold"/>
                                        <p:tgtEl>
                                          <p:spTgt spid="51"/>
                                        </p:tgtEl>
                                        <p:attrNameLst>
                                          <p:attrName>ppt_x</p:attrName>
                                        </p:attrNameLst>
                                      </p:cBhvr>
                                      <p:tavLst>
                                        <p:tav tm="0">
                                          <p:val>
                                            <p:strVal val="1+#ppt_w/2"/>
                                          </p:val>
                                        </p:tav>
                                        <p:tav tm="100000">
                                          <p:val>
                                            <p:strVal val="#ppt_x"/>
                                          </p:val>
                                        </p:tav>
                                      </p:tavLst>
                                    </p:anim>
                                    <p:anim calcmode="lin" valueType="num">
                                      <p:cBhvr additive="base">
                                        <p:cTn id="12" dur="500" fill="hold"/>
                                        <p:tgtEl>
                                          <p:spTgt spid="51"/>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2" fill="hold" nodeType="afterEffect">
                                  <p:stCondLst>
                                    <p:cond delay="0"/>
                                  </p:stCondLst>
                                  <p:childTnLst>
                                    <p:set>
                                      <p:cBhvr>
                                        <p:cTn id="15" dur="1" fill="hold">
                                          <p:stCondLst>
                                            <p:cond delay="0"/>
                                          </p:stCondLst>
                                        </p:cTn>
                                        <p:tgtEl>
                                          <p:spTgt spid="54"/>
                                        </p:tgtEl>
                                        <p:attrNameLst>
                                          <p:attrName>style.visibility</p:attrName>
                                        </p:attrNameLst>
                                      </p:cBhvr>
                                      <p:to>
                                        <p:strVal val="visible"/>
                                      </p:to>
                                    </p:set>
                                    <p:anim calcmode="lin" valueType="num">
                                      <p:cBhvr additive="base">
                                        <p:cTn id="16" dur="500" fill="hold"/>
                                        <p:tgtEl>
                                          <p:spTgt spid="54"/>
                                        </p:tgtEl>
                                        <p:attrNameLst>
                                          <p:attrName>ppt_x</p:attrName>
                                        </p:attrNameLst>
                                      </p:cBhvr>
                                      <p:tavLst>
                                        <p:tav tm="0">
                                          <p:val>
                                            <p:strVal val="1+#ppt_w/2"/>
                                          </p:val>
                                        </p:tav>
                                        <p:tav tm="100000">
                                          <p:val>
                                            <p:strVal val="#ppt_x"/>
                                          </p:val>
                                        </p:tav>
                                      </p:tavLst>
                                    </p:anim>
                                    <p:anim calcmode="lin" valueType="num">
                                      <p:cBhvr additive="base">
                                        <p:cTn id="17" dur="500" fill="hold"/>
                                        <p:tgtEl>
                                          <p:spTgt spid="54"/>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2" fill="hold" nodeType="afterEffect">
                                  <p:stCondLst>
                                    <p:cond delay="0"/>
                                  </p:stCondLst>
                                  <p:childTnLst>
                                    <p:set>
                                      <p:cBhvr>
                                        <p:cTn id="20" dur="1" fill="hold">
                                          <p:stCondLst>
                                            <p:cond delay="0"/>
                                          </p:stCondLst>
                                        </p:cTn>
                                        <p:tgtEl>
                                          <p:spTgt spid="57"/>
                                        </p:tgtEl>
                                        <p:attrNameLst>
                                          <p:attrName>style.visibility</p:attrName>
                                        </p:attrNameLst>
                                      </p:cBhvr>
                                      <p:to>
                                        <p:strVal val="visible"/>
                                      </p:to>
                                    </p:set>
                                    <p:anim calcmode="lin" valueType="num">
                                      <p:cBhvr additive="base">
                                        <p:cTn id="21" dur="500" fill="hold"/>
                                        <p:tgtEl>
                                          <p:spTgt spid="57"/>
                                        </p:tgtEl>
                                        <p:attrNameLst>
                                          <p:attrName>ppt_x</p:attrName>
                                        </p:attrNameLst>
                                      </p:cBhvr>
                                      <p:tavLst>
                                        <p:tav tm="0">
                                          <p:val>
                                            <p:strVal val="1+#ppt_w/2"/>
                                          </p:val>
                                        </p:tav>
                                        <p:tav tm="100000">
                                          <p:val>
                                            <p:strVal val="#ppt_x"/>
                                          </p:val>
                                        </p:tav>
                                      </p:tavLst>
                                    </p:anim>
                                    <p:anim calcmode="lin" valueType="num">
                                      <p:cBhvr additive="base">
                                        <p:cTn id="22" dur="500" fill="hold"/>
                                        <p:tgtEl>
                                          <p:spTgt spid="5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0"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3973742" y="2646013"/>
            <a:ext cx="6232796" cy="1107996"/>
          </a:xfrm>
          <a:prstGeom prst="rect">
            <a:avLst/>
          </a:prstGeom>
          <a:noFill/>
        </p:spPr>
        <p:txBody>
          <a:bodyPr wrap="none" rtlCol="0">
            <a:spAutoFit/>
          </a:bodyPr>
          <a:lstStyle>
            <a:defPPr>
              <a:defRPr lang="zh-CN"/>
            </a:defPPr>
            <a:lvl1pPr>
              <a:defRPr kumimoji="1" sz="6600" b="1">
                <a:solidFill>
                  <a:schemeClr val="tx1">
                    <a:lumMod val="75000"/>
                    <a:lumOff val="25000"/>
                  </a:schemeClr>
                </a:solidFill>
                <a:latin typeface="Arial"/>
                <a:ea typeface="微软雅黑"/>
              </a:defRPr>
            </a:lvl1pPr>
          </a:lstStyle>
          <a:p>
            <a:r>
              <a:rPr lang="zh-CN" altLang="en-US" dirty="0">
                <a:latin typeface="+mn-lt"/>
                <a:ea typeface="+mn-ea"/>
                <a:cs typeface="+mn-ea"/>
                <a:sym typeface="+mn-lt"/>
              </a:rPr>
              <a:t>请在此输入标题</a:t>
            </a:r>
          </a:p>
        </p:txBody>
      </p:sp>
      <p:sp>
        <p:nvSpPr>
          <p:cNvPr id="17" name="文本框 16"/>
          <p:cNvSpPr txBox="1"/>
          <p:nvPr/>
        </p:nvSpPr>
        <p:spPr>
          <a:xfrm>
            <a:off x="3983258" y="3720209"/>
            <a:ext cx="6192981" cy="534762"/>
          </a:xfrm>
          <a:prstGeom prst="rect">
            <a:avLst/>
          </a:prstGeom>
          <a:noFill/>
        </p:spPr>
        <p:txBody>
          <a:bodyPr wrap="square" rtlCol="0">
            <a:spAutoFit/>
          </a:bodyPr>
          <a:lstStyle/>
          <a:p>
            <a:pPr>
              <a:lnSpc>
                <a:spcPct val="150000"/>
              </a:lnSpc>
            </a:pPr>
            <a:r>
              <a:rPr kumimoji="1" lang="en-GB" altLang="zh-CN" sz="1000" dirty="0">
                <a:solidFill>
                  <a:schemeClr val="tx1">
                    <a:lumMod val="50000"/>
                    <a:lumOff val="50000"/>
                  </a:schemeClr>
                </a:solidFill>
                <a:cs typeface="+mn-ea"/>
                <a:sym typeface="+mn-lt"/>
              </a:rPr>
              <a:t>your content is entered here, or by copying your text, select paste in this box and choose to retain only text. your content is typed here, or by copying your text, select paste in this box.</a:t>
            </a:r>
          </a:p>
        </p:txBody>
      </p:sp>
      <p:sp>
        <p:nvSpPr>
          <p:cNvPr id="18" name="文本框 17"/>
          <p:cNvSpPr txBox="1"/>
          <p:nvPr/>
        </p:nvSpPr>
        <p:spPr>
          <a:xfrm>
            <a:off x="2318834" y="2702570"/>
            <a:ext cx="1040670" cy="1015663"/>
          </a:xfrm>
          <a:prstGeom prst="rect">
            <a:avLst/>
          </a:prstGeom>
          <a:noFill/>
        </p:spPr>
        <p:txBody>
          <a:bodyPr wrap="none" rtlCol="0">
            <a:spAutoFit/>
          </a:bodyPr>
          <a:lstStyle/>
          <a:p>
            <a:r>
              <a:rPr kumimoji="1" lang="en-US" altLang="zh-CN" sz="6000">
                <a:solidFill>
                  <a:schemeClr val="tx1">
                    <a:lumMod val="75000"/>
                    <a:lumOff val="25000"/>
                  </a:schemeClr>
                </a:solidFill>
                <a:cs typeface="+mn-ea"/>
                <a:sym typeface="+mn-lt"/>
              </a:rPr>
              <a:t>03</a:t>
            </a:r>
            <a:endParaRPr kumimoji="1" lang="zh-CN" altLang="en-US" sz="6000" dirty="0">
              <a:solidFill>
                <a:schemeClr val="tx1">
                  <a:lumMod val="75000"/>
                  <a:lumOff val="25000"/>
                </a:schemeClr>
              </a:solidFill>
              <a:cs typeface="+mn-ea"/>
              <a:sym typeface="+mn-lt"/>
            </a:endParaRPr>
          </a:p>
        </p:txBody>
      </p:sp>
      <p:sp>
        <p:nvSpPr>
          <p:cNvPr id="14" name="圆角矩形 13"/>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9" name="圆角矩形 18"/>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0" name="椭圆 19"/>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1" name="圆角矩形 20"/>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2" name="椭圆 21"/>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checkerboard(across)">
                                      <p:cBhvr>
                                        <p:cTn id="7" dur="500"/>
                                        <p:tgtEl>
                                          <p:spTgt spid="18"/>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checkerboard(across)">
                                      <p:cBhvr>
                                        <p:cTn id="10" dur="500"/>
                                        <p:tgtEl>
                                          <p:spTgt spid="16"/>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checkerboard(across)">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919707" y="1291935"/>
            <a:ext cx="10415043" cy="1284357"/>
            <a:chOff x="1465950" y="3310065"/>
            <a:chExt cx="7199686" cy="1284357"/>
          </a:xfrm>
        </p:grpSpPr>
        <p:sp>
          <p:nvSpPr>
            <p:cNvPr id="20" name="矩形 19"/>
            <p:cNvSpPr/>
            <p:nvPr/>
          </p:nvSpPr>
          <p:spPr bwMode="auto">
            <a:xfrm>
              <a:off x="1465950" y="3883522"/>
              <a:ext cx="7199686" cy="710900"/>
            </a:xfrm>
            <a:prstGeom prst="rect">
              <a:avLst/>
            </a:prstGeom>
          </p:spPr>
          <p:txBody>
            <a:bodyPr wrap="square">
              <a:spAutoFit/>
              <a:scene3d>
                <a:camera prst="orthographicFront"/>
                <a:lightRig rig="threePt" dir="t"/>
              </a:scene3d>
              <a:sp3d contourW="12700"/>
            </a:bodyPr>
            <a:lstStyle/>
            <a:p>
              <a:pPr>
                <a:lnSpc>
                  <a:spcPct val="150000"/>
                </a:lnSpc>
                <a:defRPr/>
              </a:pPr>
              <a:r>
                <a:rPr lang="zh-CN" altLang="en-US" sz="1400" dirty="0">
                  <a:solidFill>
                    <a:schemeClr val="tx1">
                      <a:lumMod val="75000"/>
                      <a:lumOff val="25000"/>
                    </a:schemeClr>
                  </a:solidFill>
                  <a:cs typeface="+mn-ea"/>
                  <a:sym typeface="+mn-lt"/>
                </a:rPr>
                <a:t>点击输入简要文字内容，文字内容需概括精炼，言简意赅的说明分项内容言简意赅的说明分项内容点击输入简要文字内容，点击输入简要文字内容，文字内容需概括精炼，言简意赅的说明分项内容言简意赅的说明分项内容点击输入简要文字内容，</a:t>
              </a:r>
            </a:p>
          </p:txBody>
        </p:sp>
        <p:sp>
          <p:nvSpPr>
            <p:cNvPr id="21" name="文本框 20"/>
            <p:cNvSpPr txBox="1"/>
            <p:nvPr/>
          </p:nvSpPr>
          <p:spPr>
            <a:xfrm>
              <a:off x="1465950" y="3310065"/>
              <a:ext cx="2255718" cy="523220"/>
            </a:xfrm>
            <a:prstGeom prst="rect">
              <a:avLst/>
            </a:prstGeom>
            <a:noFill/>
          </p:spPr>
          <p:txBody>
            <a:bodyPr wrap="square" rtlCol="0">
              <a:spAutoFit/>
              <a:scene3d>
                <a:camera prst="orthographicFront"/>
                <a:lightRig rig="threePt" dir="t"/>
              </a:scene3d>
              <a:sp3d contourW="12700"/>
            </a:bodyPr>
            <a:lstStyle/>
            <a:p>
              <a:pPr lvl="0"/>
              <a:r>
                <a:rPr lang="zh-CN" altLang="en-US" sz="2800" dirty="0">
                  <a:solidFill>
                    <a:schemeClr val="tx1">
                      <a:lumMod val="75000"/>
                      <a:lumOff val="25000"/>
                    </a:schemeClr>
                  </a:solidFill>
                  <a:cs typeface="+mn-ea"/>
                  <a:sym typeface="+mn-lt"/>
                </a:rPr>
                <a:t>标题文本添加</a:t>
              </a:r>
            </a:p>
          </p:txBody>
        </p:sp>
      </p:grpSp>
      <p:grpSp>
        <p:nvGrpSpPr>
          <p:cNvPr id="25" name="组合 24"/>
          <p:cNvGrpSpPr/>
          <p:nvPr/>
        </p:nvGrpSpPr>
        <p:grpSpPr>
          <a:xfrm>
            <a:off x="6656272" y="3168460"/>
            <a:ext cx="4114352" cy="276999"/>
            <a:chOff x="6064198" y="3689504"/>
            <a:chExt cx="4890347" cy="390179"/>
          </a:xfrm>
        </p:grpSpPr>
        <p:sp>
          <p:nvSpPr>
            <p:cNvPr id="26" name="矩形: 圆角 11"/>
            <p:cNvSpPr/>
            <p:nvPr/>
          </p:nvSpPr>
          <p:spPr>
            <a:xfrm>
              <a:off x="6064198" y="3748859"/>
              <a:ext cx="3575102" cy="273513"/>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cs typeface="+mn-ea"/>
                <a:sym typeface="+mn-lt"/>
              </a:endParaRPr>
            </a:p>
          </p:txBody>
        </p:sp>
        <p:sp>
          <p:nvSpPr>
            <p:cNvPr id="27" name="文本框 26"/>
            <p:cNvSpPr txBox="1"/>
            <p:nvPr/>
          </p:nvSpPr>
          <p:spPr>
            <a:xfrm>
              <a:off x="9726954" y="3689504"/>
              <a:ext cx="1227591" cy="390179"/>
            </a:xfrm>
            <a:prstGeom prst="rect">
              <a:avLst/>
            </a:prstGeom>
            <a:noFill/>
          </p:spPr>
          <p:txBody>
            <a:bodyPr wrap="square" rtlCol="0">
              <a:spAutoFit/>
              <a:scene3d>
                <a:camera prst="orthographicFront"/>
                <a:lightRig rig="threePt" dir="t"/>
              </a:scene3d>
              <a:sp3d contourW="12700"/>
            </a:bodyPr>
            <a:lstStyle/>
            <a:p>
              <a:r>
                <a:rPr lang="zh-CN" altLang="en-US" sz="1200" b="1" dirty="0">
                  <a:solidFill>
                    <a:schemeClr val="tx1">
                      <a:lumMod val="85000"/>
                      <a:lumOff val="15000"/>
                    </a:schemeClr>
                  </a:solidFill>
                  <a:cs typeface="+mn-ea"/>
                  <a:sym typeface="+mn-lt"/>
                </a:rPr>
                <a:t>文本添加</a:t>
              </a:r>
            </a:p>
          </p:txBody>
        </p:sp>
        <p:sp>
          <p:nvSpPr>
            <p:cNvPr id="28" name="矩形: 圆角 13"/>
            <p:cNvSpPr/>
            <p:nvPr/>
          </p:nvSpPr>
          <p:spPr>
            <a:xfrm>
              <a:off x="6064198" y="3748859"/>
              <a:ext cx="2184452" cy="273513"/>
            </a:xfrm>
            <a:prstGeom prst="roundRect">
              <a:avLst>
                <a:gd name="adj" fmla="val 5000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cs typeface="+mn-ea"/>
                <a:sym typeface="+mn-lt"/>
              </a:endParaRPr>
            </a:p>
          </p:txBody>
        </p:sp>
      </p:grpSp>
      <p:grpSp>
        <p:nvGrpSpPr>
          <p:cNvPr id="29" name="组合 28"/>
          <p:cNvGrpSpPr/>
          <p:nvPr/>
        </p:nvGrpSpPr>
        <p:grpSpPr>
          <a:xfrm>
            <a:off x="6656270" y="3645039"/>
            <a:ext cx="4114354" cy="276999"/>
            <a:chOff x="6064197" y="3689504"/>
            <a:chExt cx="4890348" cy="390179"/>
          </a:xfrm>
        </p:grpSpPr>
        <p:sp>
          <p:nvSpPr>
            <p:cNvPr id="30" name="矩形: 圆角 15"/>
            <p:cNvSpPr/>
            <p:nvPr/>
          </p:nvSpPr>
          <p:spPr>
            <a:xfrm>
              <a:off x="6064198" y="3748859"/>
              <a:ext cx="3575102" cy="273513"/>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cs typeface="+mn-ea"/>
                <a:sym typeface="+mn-lt"/>
              </a:endParaRPr>
            </a:p>
          </p:txBody>
        </p:sp>
        <p:sp>
          <p:nvSpPr>
            <p:cNvPr id="31" name="文本框 30"/>
            <p:cNvSpPr txBox="1"/>
            <p:nvPr/>
          </p:nvSpPr>
          <p:spPr>
            <a:xfrm>
              <a:off x="9726955" y="3689504"/>
              <a:ext cx="1227590" cy="390179"/>
            </a:xfrm>
            <a:prstGeom prst="rect">
              <a:avLst/>
            </a:prstGeom>
            <a:noFill/>
          </p:spPr>
          <p:txBody>
            <a:bodyPr wrap="square" rtlCol="0">
              <a:spAutoFit/>
              <a:scene3d>
                <a:camera prst="orthographicFront"/>
                <a:lightRig rig="threePt" dir="t"/>
              </a:scene3d>
              <a:sp3d contourW="12700"/>
            </a:bodyPr>
            <a:lstStyle/>
            <a:p>
              <a:r>
                <a:rPr lang="zh-CN" altLang="en-US" sz="1200" b="1" dirty="0">
                  <a:solidFill>
                    <a:schemeClr val="tx1">
                      <a:lumMod val="65000"/>
                      <a:lumOff val="35000"/>
                    </a:schemeClr>
                  </a:solidFill>
                  <a:cs typeface="+mn-ea"/>
                  <a:sym typeface="+mn-lt"/>
                </a:rPr>
                <a:t>文本添加</a:t>
              </a:r>
            </a:p>
          </p:txBody>
        </p:sp>
        <p:sp>
          <p:nvSpPr>
            <p:cNvPr id="32" name="矩形: 圆角 17"/>
            <p:cNvSpPr/>
            <p:nvPr/>
          </p:nvSpPr>
          <p:spPr>
            <a:xfrm>
              <a:off x="6064197" y="3748859"/>
              <a:ext cx="2876603" cy="273513"/>
            </a:xfrm>
            <a:prstGeom prst="roundRect">
              <a:avLst>
                <a:gd name="adj" fmla="val 50000"/>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cs typeface="+mn-ea"/>
                <a:sym typeface="+mn-lt"/>
              </a:endParaRPr>
            </a:p>
          </p:txBody>
        </p:sp>
      </p:grpSp>
      <p:grpSp>
        <p:nvGrpSpPr>
          <p:cNvPr id="47" name="组合 46"/>
          <p:cNvGrpSpPr/>
          <p:nvPr/>
        </p:nvGrpSpPr>
        <p:grpSpPr>
          <a:xfrm>
            <a:off x="6656270" y="4121619"/>
            <a:ext cx="4114354" cy="276999"/>
            <a:chOff x="6064197" y="3689504"/>
            <a:chExt cx="4890348" cy="390179"/>
          </a:xfrm>
        </p:grpSpPr>
        <p:sp>
          <p:nvSpPr>
            <p:cNvPr id="48" name="矩形: 圆角 19"/>
            <p:cNvSpPr/>
            <p:nvPr/>
          </p:nvSpPr>
          <p:spPr>
            <a:xfrm>
              <a:off x="6064198" y="3748859"/>
              <a:ext cx="3575102" cy="273513"/>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cs typeface="+mn-ea"/>
                <a:sym typeface="+mn-lt"/>
              </a:endParaRPr>
            </a:p>
          </p:txBody>
        </p:sp>
        <p:sp>
          <p:nvSpPr>
            <p:cNvPr id="49" name="文本框 48"/>
            <p:cNvSpPr txBox="1"/>
            <p:nvPr/>
          </p:nvSpPr>
          <p:spPr>
            <a:xfrm>
              <a:off x="9726955" y="3689504"/>
              <a:ext cx="1227590" cy="390179"/>
            </a:xfrm>
            <a:prstGeom prst="rect">
              <a:avLst/>
            </a:prstGeom>
            <a:noFill/>
          </p:spPr>
          <p:txBody>
            <a:bodyPr wrap="square" rtlCol="0">
              <a:spAutoFit/>
              <a:scene3d>
                <a:camera prst="orthographicFront"/>
                <a:lightRig rig="threePt" dir="t"/>
              </a:scene3d>
              <a:sp3d contourW="12700"/>
            </a:bodyPr>
            <a:lstStyle/>
            <a:p>
              <a:r>
                <a:rPr lang="zh-CN" altLang="en-US" sz="1200" b="1" dirty="0">
                  <a:solidFill>
                    <a:schemeClr val="tx1">
                      <a:lumMod val="65000"/>
                      <a:lumOff val="35000"/>
                    </a:schemeClr>
                  </a:solidFill>
                  <a:cs typeface="+mn-ea"/>
                  <a:sym typeface="+mn-lt"/>
                </a:rPr>
                <a:t>文本添加</a:t>
              </a:r>
            </a:p>
          </p:txBody>
        </p:sp>
        <p:sp>
          <p:nvSpPr>
            <p:cNvPr id="50" name="矩形: 圆角 21"/>
            <p:cNvSpPr/>
            <p:nvPr/>
          </p:nvSpPr>
          <p:spPr>
            <a:xfrm>
              <a:off x="6064197" y="3748859"/>
              <a:ext cx="3251095" cy="273513"/>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cs typeface="+mn-ea"/>
                <a:sym typeface="+mn-lt"/>
              </a:endParaRPr>
            </a:p>
          </p:txBody>
        </p:sp>
      </p:grpSp>
      <p:sp>
        <p:nvSpPr>
          <p:cNvPr id="51" name="矩形 50"/>
          <p:cNvSpPr/>
          <p:nvPr/>
        </p:nvSpPr>
        <p:spPr bwMode="auto">
          <a:xfrm>
            <a:off x="6168619" y="4950912"/>
            <a:ext cx="4650958" cy="1061829"/>
          </a:xfrm>
          <a:prstGeom prst="rect">
            <a:avLst/>
          </a:prstGeom>
        </p:spPr>
        <p:txBody>
          <a:bodyPr wrap="square">
            <a:spAutoFit/>
            <a:scene3d>
              <a:camera prst="orthographicFront"/>
              <a:lightRig rig="threePt" dir="t"/>
            </a:scene3d>
            <a:sp3d contourW="12700"/>
          </a:bodyPr>
          <a:lstStyle/>
          <a:p>
            <a:pPr>
              <a:lnSpc>
                <a:spcPct val="150000"/>
              </a:lnSpc>
              <a:defRPr/>
            </a:pPr>
            <a:r>
              <a:rPr lang="zh-CN" altLang="en-US" sz="1400" dirty="0">
                <a:solidFill>
                  <a:schemeClr val="tx1">
                    <a:lumMod val="75000"/>
                    <a:lumOff val="25000"/>
                  </a:schemeClr>
                </a:solidFill>
                <a:cs typeface="+mn-ea"/>
                <a:sym typeface="+mn-lt"/>
              </a:rPr>
              <a:t>点击输入简要文字内容，文字内容需概括精炼，言简意赅的说明分项内容言简意赅的说明分项内容点击输入简要文字内容，点击输入简要文字内容，文字内容需概括精炼，</a:t>
            </a:r>
          </a:p>
        </p:txBody>
      </p:sp>
      <p:pic>
        <p:nvPicPr>
          <p:cNvPr id="52" name="图片 5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205309" y="3043548"/>
            <a:ext cx="4519060" cy="3012707"/>
          </a:xfrm>
          <a:prstGeom prst="rect">
            <a:avLst/>
          </a:prstGeom>
        </p:spPr>
      </p:pic>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 presetClass="entr" presetSubtype="10" fill="hold" nodeType="afterEffect">
                                  <p:stCondLst>
                                    <p:cond delay="0"/>
                                  </p:stCondLst>
                                  <p:childTnLst>
                                    <p:set>
                                      <p:cBhvr>
                                        <p:cTn id="12" dur="1" fill="hold">
                                          <p:stCondLst>
                                            <p:cond delay="0"/>
                                          </p:stCondLst>
                                        </p:cTn>
                                        <p:tgtEl>
                                          <p:spTgt spid="52"/>
                                        </p:tgtEl>
                                        <p:attrNameLst>
                                          <p:attrName>style.visibility</p:attrName>
                                        </p:attrNameLst>
                                      </p:cBhvr>
                                      <p:to>
                                        <p:strVal val="visible"/>
                                      </p:to>
                                    </p:set>
                                    <p:animEffect transition="in" filter="checkerboard(across)">
                                      <p:cBhvr>
                                        <p:cTn id="13" dur="500"/>
                                        <p:tgtEl>
                                          <p:spTgt spid="52"/>
                                        </p:tgtEl>
                                      </p:cBhvr>
                                    </p:animEffect>
                                  </p:childTnLst>
                                </p:cTn>
                              </p:par>
                            </p:childTnLst>
                          </p:cTn>
                        </p:par>
                        <p:par>
                          <p:cTn id="14" fill="hold">
                            <p:stCondLst>
                              <p:cond delay="1500"/>
                            </p:stCondLst>
                            <p:childTnLst>
                              <p:par>
                                <p:cTn id="15" presetID="22" presetClass="entr" presetSubtype="8" fill="hold" nodeType="after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wipe(left)">
                                      <p:cBhvr>
                                        <p:cTn id="17" dur="500"/>
                                        <p:tgtEl>
                                          <p:spTgt spid="25"/>
                                        </p:tgtEl>
                                      </p:cBhvr>
                                    </p:animEffect>
                                  </p:childTnLst>
                                </p:cTn>
                              </p:par>
                            </p:childTnLst>
                          </p:cTn>
                        </p:par>
                        <p:par>
                          <p:cTn id="18" fill="hold">
                            <p:stCondLst>
                              <p:cond delay="2000"/>
                            </p:stCondLst>
                            <p:childTnLst>
                              <p:par>
                                <p:cTn id="19" presetID="22" presetClass="entr" presetSubtype="8" fill="hold" nodeType="after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wipe(left)">
                                      <p:cBhvr>
                                        <p:cTn id="21" dur="500"/>
                                        <p:tgtEl>
                                          <p:spTgt spid="29"/>
                                        </p:tgtEl>
                                      </p:cBhvr>
                                    </p:animEffect>
                                  </p:childTnLst>
                                </p:cTn>
                              </p:par>
                            </p:childTnLst>
                          </p:cTn>
                        </p:par>
                        <p:par>
                          <p:cTn id="22" fill="hold">
                            <p:stCondLst>
                              <p:cond delay="2500"/>
                            </p:stCondLst>
                            <p:childTnLst>
                              <p:par>
                                <p:cTn id="23" presetID="22" presetClass="entr" presetSubtype="8" fill="hold" nodeType="afterEffect">
                                  <p:stCondLst>
                                    <p:cond delay="0"/>
                                  </p:stCondLst>
                                  <p:childTnLst>
                                    <p:set>
                                      <p:cBhvr>
                                        <p:cTn id="24" dur="1" fill="hold">
                                          <p:stCondLst>
                                            <p:cond delay="0"/>
                                          </p:stCondLst>
                                        </p:cTn>
                                        <p:tgtEl>
                                          <p:spTgt spid="47"/>
                                        </p:tgtEl>
                                        <p:attrNameLst>
                                          <p:attrName>style.visibility</p:attrName>
                                        </p:attrNameLst>
                                      </p:cBhvr>
                                      <p:to>
                                        <p:strVal val="visible"/>
                                      </p:to>
                                    </p:set>
                                    <p:animEffect transition="in" filter="wipe(left)">
                                      <p:cBhvr>
                                        <p:cTn id="25" dur="500"/>
                                        <p:tgtEl>
                                          <p:spTgt spid="47"/>
                                        </p:tgtEl>
                                      </p:cBhvr>
                                    </p:animEffect>
                                  </p:childTnLst>
                                </p:cTn>
                              </p:par>
                            </p:childTnLst>
                          </p:cTn>
                        </p:par>
                        <p:par>
                          <p:cTn id="26" fill="hold">
                            <p:stCondLst>
                              <p:cond delay="3000"/>
                            </p:stCondLst>
                            <p:childTnLst>
                              <p:par>
                                <p:cTn id="27" presetID="10" presetClass="entr" presetSubtype="0" fill="hold" grpId="0" nodeType="afterEffect">
                                  <p:stCondLst>
                                    <p:cond delay="0"/>
                                  </p:stCondLst>
                                  <p:iterate type="lt">
                                    <p:tmPct val="2703"/>
                                  </p:iterate>
                                  <p:childTnLst>
                                    <p:set>
                                      <p:cBhvr>
                                        <p:cTn id="28" dur="1" fill="hold">
                                          <p:stCondLst>
                                            <p:cond delay="0"/>
                                          </p:stCondLst>
                                        </p:cTn>
                                        <p:tgtEl>
                                          <p:spTgt spid="51"/>
                                        </p:tgtEl>
                                        <p:attrNameLst>
                                          <p:attrName>style.visibility</p:attrName>
                                        </p:attrNameLst>
                                      </p:cBhvr>
                                      <p:to>
                                        <p:strVal val="visible"/>
                                      </p:to>
                                    </p:set>
                                    <p:animEffect transition="in" filter="fade">
                                      <p:cBhvr>
                                        <p:cTn id="29"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5"/>
          <p:cNvSpPr txBox="1"/>
          <p:nvPr/>
        </p:nvSpPr>
        <p:spPr>
          <a:xfrm>
            <a:off x="7034401" y="1766845"/>
            <a:ext cx="1387475" cy="338554"/>
          </a:xfrm>
          <a:prstGeom prst="rect">
            <a:avLst/>
          </a:prstGeom>
          <a:solidFill>
            <a:schemeClr val="tx1">
              <a:lumMod val="75000"/>
              <a:lumOff val="25000"/>
            </a:schemeClr>
          </a:solidFill>
        </p:spPr>
        <p:txBody>
          <a:bodyPr wrap="square" rtlCol="0">
            <a:spAutoFit/>
          </a:bodyPr>
          <a:lstStyle/>
          <a:p>
            <a:pPr marL="285750" indent="-285750" algn="dist">
              <a:buFont typeface="Arial" panose="020B0604020202020204" pitchFamily="34" charset="0"/>
              <a:buChar char="•"/>
            </a:pPr>
            <a:r>
              <a:rPr lang="zh-CN" altLang="en-US" sz="1600" dirty="0">
                <a:solidFill>
                  <a:schemeClr val="bg1"/>
                </a:solidFill>
                <a:cs typeface="+mn-ea"/>
                <a:sym typeface="+mn-lt"/>
              </a:rPr>
              <a:t>添加标题</a:t>
            </a:r>
          </a:p>
        </p:txBody>
      </p:sp>
      <p:sp>
        <p:nvSpPr>
          <p:cNvPr id="27" name="文本框 26"/>
          <p:cNvSpPr txBox="1"/>
          <p:nvPr/>
        </p:nvSpPr>
        <p:spPr>
          <a:xfrm>
            <a:off x="7034401" y="2209085"/>
            <a:ext cx="3726696" cy="609398"/>
          </a:xfrm>
          <a:prstGeom prst="rect">
            <a:avLst/>
          </a:prstGeom>
          <a:noFill/>
        </p:spPr>
        <p:txBody>
          <a:bodyPr wrap="square" rtlCol="0">
            <a:spAutoFit/>
          </a:bodyPr>
          <a:lstStyle/>
          <a:p>
            <a:pPr>
              <a:lnSpc>
                <a:spcPct val="120000"/>
              </a:lnSpc>
            </a:pPr>
            <a:r>
              <a:rPr lang="zh-CN" altLang="en-US" sz="1400" dirty="0">
                <a:solidFill>
                  <a:schemeClr val="tx1">
                    <a:lumMod val="50000"/>
                    <a:lumOff val="50000"/>
                  </a:schemeClr>
                </a:solidFill>
                <a:cs typeface="+mn-ea"/>
                <a:sym typeface="+mn-lt"/>
              </a:rPr>
              <a:t>单击此处添加内容，内容要与标题相符，可以直接复制粘贴，要选择有用的关键词录入。</a:t>
            </a:r>
          </a:p>
        </p:txBody>
      </p:sp>
      <p:sp>
        <p:nvSpPr>
          <p:cNvPr id="28" name="文本框 27"/>
          <p:cNvSpPr txBox="1"/>
          <p:nvPr/>
        </p:nvSpPr>
        <p:spPr>
          <a:xfrm>
            <a:off x="7034401" y="2946757"/>
            <a:ext cx="1387475" cy="338554"/>
          </a:xfrm>
          <a:prstGeom prst="rect">
            <a:avLst/>
          </a:prstGeom>
          <a:solidFill>
            <a:schemeClr val="tx1">
              <a:lumMod val="75000"/>
              <a:lumOff val="25000"/>
            </a:schemeClr>
          </a:solidFill>
        </p:spPr>
        <p:txBody>
          <a:bodyPr wrap="square" rtlCol="0">
            <a:spAutoFit/>
          </a:bodyPr>
          <a:lstStyle/>
          <a:p>
            <a:pPr marL="285750" indent="-285750" algn="dist">
              <a:buFont typeface="Arial" panose="020B0604020202020204" pitchFamily="34" charset="0"/>
              <a:buChar char="•"/>
            </a:pPr>
            <a:r>
              <a:rPr lang="zh-CN" altLang="en-US" sz="1600" dirty="0">
                <a:solidFill>
                  <a:schemeClr val="bg1"/>
                </a:solidFill>
                <a:cs typeface="+mn-ea"/>
                <a:sym typeface="+mn-lt"/>
              </a:rPr>
              <a:t>添加标题</a:t>
            </a:r>
          </a:p>
        </p:txBody>
      </p:sp>
      <p:sp>
        <p:nvSpPr>
          <p:cNvPr id="29" name="文本框 28"/>
          <p:cNvSpPr txBox="1"/>
          <p:nvPr/>
        </p:nvSpPr>
        <p:spPr>
          <a:xfrm>
            <a:off x="7034401" y="3388997"/>
            <a:ext cx="3726696" cy="609398"/>
          </a:xfrm>
          <a:prstGeom prst="rect">
            <a:avLst/>
          </a:prstGeom>
          <a:noFill/>
        </p:spPr>
        <p:txBody>
          <a:bodyPr wrap="square" rtlCol="0">
            <a:spAutoFit/>
          </a:bodyPr>
          <a:lstStyle/>
          <a:p>
            <a:pPr>
              <a:lnSpc>
                <a:spcPct val="120000"/>
              </a:lnSpc>
            </a:pPr>
            <a:r>
              <a:rPr lang="zh-CN" altLang="en-US" sz="1400" dirty="0">
                <a:solidFill>
                  <a:schemeClr val="tx1">
                    <a:lumMod val="50000"/>
                    <a:lumOff val="50000"/>
                  </a:schemeClr>
                </a:solidFill>
                <a:cs typeface="+mn-ea"/>
                <a:sym typeface="+mn-lt"/>
              </a:rPr>
              <a:t>单击此处添加内容，内容要与标题相符，可以直接复制粘贴，要选择有用的关键词录入。</a:t>
            </a:r>
          </a:p>
        </p:txBody>
      </p:sp>
      <p:sp>
        <p:nvSpPr>
          <p:cNvPr id="30" name="文本框 29"/>
          <p:cNvSpPr txBox="1"/>
          <p:nvPr/>
        </p:nvSpPr>
        <p:spPr>
          <a:xfrm>
            <a:off x="1123129" y="4251378"/>
            <a:ext cx="2457724" cy="523220"/>
          </a:xfrm>
          <a:prstGeom prst="rect">
            <a:avLst/>
          </a:prstGeom>
          <a:noFill/>
        </p:spPr>
        <p:txBody>
          <a:bodyPr wrap="none" rtlCol="0">
            <a:spAutoFit/>
          </a:bodyPr>
          <a:lstStyle/>
          <a:p>
            <a:r>
              <a:rPr kumimoji="1" lang="en-US" altLang="zh-CN" sz="2800" b="1" dirty="0">
                <a:solidFill>
                  <a:schemeClr val="tx1">
                    <a:lumMod val="75000"/>
                    <a:lumOff val="25000"/>
                  </a:schemeClr>
                </a:solidFill>
                <a:cs typeface="+mn-ea"/>
                <a:sym typeface="+mn-lt"/>
              </a:rPr>
              <a:t>WORK</a:t>
            </a:r>
            <a:r>
              <a:rPr kumimoji="1" lang="zh-CN" altLang="en-US" sz="2800" b="1" dirty="0">
                <a:solidFill>
                  <a:schemeClr val="tx1">
                    <a:lumMod val="75000"/>
                    <a:lumOff val="25000"/>
                  </a:schemeClr>
                </a:solidFill>
                <a:cs typeface="+mn-ea"/>
                <a:sym typeface="+mn-lt"/>
              </a:rPr>
              <a:t> </a:t>
            </a:r>
            <a:r>
              <a:rPr kumimoji="1" lang="en-US" altLang="zh-CN" sz="2800" b="1" dirty="0">
                <a:solidFill>
                  <a:schemeClr val="tx1">
                    <a:lumMod val="75000"/>
                    <a:lumOff val="25000"/>
                  </a:schemeClr>
                </a:solidFill>
                <a:cs typeface="+mn-ea"/>
                <a:sym typeface="+mn-lt"/>
              </a:rPr>
              <a:t>REPORT</a:t>
            </a:r>
            <a:endParaRPr kumimoji="1" lang="zh-CN" altLang="en-US" sz="2800" b="1" dirty="0">
              <a:solidFill>
                <a:schemeClr val="tx1">
                  <a:lumMod val="75000"/>
                  <a:lumOff val="25000"/>
                </a:schemeClr>
              </a:solidFill>
              <a:cs typeface="+mn-ea"/>
              <a:sym typeface="+mn-lt"/>
            </a:endParaRPr>
          </a:p>
        </p:txBody>
      </p:sp>
      <p:sp>
        <p:nvSpPr>
          <p:cNvPr id="31" name="文本框 30"/>
          <p:cNvSpPr txBox="1"/>
          <p:nvPr/>
        </p:nvSpPr>
        <p:spPr>
          <a:xfrm>
            <a:off x="1123129" y="4741062"/>
            <a:ext cx="10143991" cy="1384995"/>
          </a:xfrm>
          <a:prstGeom prst="rect">
            <a:avLst/>
          </a:prstGeom>
          <a:noFill/>
        </p:spPr>
        <p:txBody>
          <a:bodyPr wrap="square" rtlCol="0">
            <a:spAutoFit/>
          </a:bodyPr>
          <a:lstStyle/>
          <a:p>
            <a:pPr>
              <a:lnSpc>
                <a:spcPct val="150000"/>
              </a:lnSpc>
            </a:pPr>
            <a:r>
              <a:rPr kumimoji="1" lang="zh-CN" altLang="en-US" sz="1400" dirty="0">
                <a:solidFill>
                  <a:schemeClr val="tx1">
                    <a:lumMod val="50000"/>
                    <a:lumOff val="50000"/>
                  </a:schemeClr>
                </a:solidFill>
                <a:cs typeface="+mn-ea"/>
                <a:sym typeface="+mn-lt"/>
              </a:rPr>
              <a:t>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模板，请在此输入您需要的文字内容，感谢您使用我们的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模板，请在此输入您需要的文字内容，感谢您使用我们的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模板，请在此输入您需要的文字内容，感谢您使用我们的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模板，请在此输入您需要的文字内容，感谢您使用我们的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模板。感谢您使用我们的</a:t>
            </a:r>
            <a:r>
              <a:rPr kumimoji="1" lang="en-US" altLang="zh-CN" sz="1400" dirty="0">
                <a:solidFill>
                  <a:schemeClr val="tx1">
                    <a:lumMod val="50000"/>
                    <a:lumOff val="50000"/>
                  </a:schemeClr>
                </a:solidFill>
                <a:cs typeface="+mn-ea"/>
                <a:sym typeface="+mn-lt"/>
              </a:rPr>
              <a:t>PPT</a:t>
            </a:r>
            <a:r>
              <a:rPr kumimoji="1" lang="zh-CN" altLang="en-US" sz="1400" dirty="0">
                <a:solidFill>
                  <a:schemeClr val="tx1">
                    <a:lumMod val="50000"/>
                    <a:lumOff val="50000"/>
                  </a:schemeClr>
                </a:solidFill>
                <a:cs typeface="+mn-ea"/>
                <a:sym typeface="+mn-lt"/>
              </a:rPr>
              <a:t>模板。</a:t>
            </a:r>
          </a:p>
        </p:txBody>
      </p:sp>
      <p:pic>
        <p:nvPicPr>
          <p:cNvPr id="32" name="Picture 2"/>
          <p:cNvPicPr>
            <a:picLocks noChangeAspect="1" noChangeArrowheads="1"/>
          </p:cNvPicPr>
          <p:nvPr/>
        </p:nvPicPr>
        <p:blipFill>
          <a:blip r:embed="rId3" cstate="screen">
            <a:extLst>
              <a:ext uri="{28A0092B-C50C-407E-A947-70E740481C1C}">
                <a14:useLocalDpi xmlns:a14="http://schemas.microsoft.com/office/drawing/2010/main"/>
              </a:ext>
            </a:extLst>
          </a:blip>
          <a:stretch>
            <a:fillRect/>
          </a:stretch>
        </p:blipFill>
        <p:spPr bwMode="auto">
          <a:xfrm>
            <a:off x="1740984" y="1274555"/>
            <a:ext cx="3897533" cy="3044254"/>
          </a:xfrm>
          <a:prstGeom prst="rect">
            <a:avLst/>
          </a:prstGeom>
          <a:noFill/>
          <a:extLst>
            <a:ext uri="{909E8E84-426E-40DD-AFC4-6F175D3DCCD1}">
              <a14:hiddenFill xmlns:a14="http://schemas.microsoft.com/office/drawing/2010/main">
                <a:solidFill>
                  <a:srgbClr val="FFFFFF"/>
                </a:solidFill>
              </a14:hiddenFill>
            </a:ext>
          </a:extLst>
        </p:spPr>
      </p:pic>
      <p:sp>
        <p:nvSpPr>
          <p:cNvPr id="33" name="矩形 32"/>
          <p:cNvSpPr/>
          <p:nvPr/>
        </p:nvSpPr>
        <p:spPr>
          <a:xfrm>
            <a:off x="1999421" y="1514764"/>
            <a:ext cx="3376143" cy="1967345"/>
          </a:xfrm>
          <a:prstGeom prst="rect">
            <a:avLst/>
          </a:prstGeom>
          <a:blipFill>
            <a:blip r:embed="rId4"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checkerboard(across)">
                                      <p:cBhvr>
                                        <p:cTn id="7" dur="500"/>
                                        <p:tgtEl>
                                          <p:spTgt spid="26"/>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checkerboard(across)">
                                      <p:cBhvr>
                                        <p:cTn id="10" dur="500"/>
                                        <p:tgtEl>
                                          <p:spTgt spid="27"/>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checkerboard(across)">
                                      <p:cBhvr>
                                        <p:cTn id="13" dur="500"/>
                                        <p:tgtEl>
                                          <p:spTgt spid="28"/>
                                        </p:tgtEl>
                                      </p:cBhvr>
                                    </p:animEffect>
                                  </p:childTnLst>
                                </p:cTn>
                              </p:par>
                              <p:par>
                                <p:cTn id="14" presetID="5" presetClass="entr" presetSubtype="10" fill="hold" grpId="0" nodeType="with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checkerboard(across)">
                                      <p:cBhvr>
                                        <p:cTn id="16" dur="500"/>
                                        <p:tgtEl>
                                          <p:spTgt spid="29"/>
                                        </p:tgtEl>
                                      </p:cBhvr>
                                    </p:animEffect>
                                  </p:childTnLst>
                                </p:cTn>
                              </p:par>
                              <p:par>
                                <p:cTn id="17" presetID="5" presetClass="entr" presetSubtype="10"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checkerboard(across)">
                                      <p:cBhvr>
                                        <p:cTn id="19" dur="500"/>
                                        <p:tgtEl>
                                          <p:spTgt spid="30"/>
                                        </p:tgtEl>
                                      </p:cBhvr>
                                    </p:animEffect>
                                  </p:childTnLst>
                                </p:cTn>
                              </p:par>
                              <p:par>
                                <p:cTn id="20" presetID="5" presetClass="entr" presetSubtype="10" fill="hold" grpId="0" nodeType="withEffect">
                                  <p:stCondLst>
                                    <p:cond delay="0"/>
                                  </p:stCondLst>
                                  <p:childTnLst>
                                    <p:set>
                                      <p:cBhvr>
                                        <p:cTn id="21" dur="1" fill="hold">
                                          <p:stCondLst>
                                            <p:cond delay="0"/>
                                          </p:stCondLst>
                                        </p:cTn>
                                        <p:tgtEl>
                                          <p:spTgt spid="31"/>
                                        </p:tgtEl>
                                        <p:attrNameLst>
                                          <p:attrName>style.visibility</p:attrName>
                                        </p:attrNameLst>
                                      </p:cBhvr>
                                      <p:to>
                                        <p:strVal val="visible"/>
                                      </p:to>
                                    </p:set>
                                    <p:animEffect transition="in" filter="checkerboard(across)">
                                      <p:cBhvr>
                                        <p:cTn id="22" dur="500"/>
                                        <p:tgtEl>
                                          <p:spTgt spid="31"/>
                                        </p:tgtEl>
                                      </p:cBhvr>
                                    </p:animEffect>
                                  </p:childTnLst>
                                </p:cTn>
                              </p:par>
                              <p:par>
                                <p:cTn id="23" presetID="5" presetClass="entr" presetSubtype="10" fill="hold" nodeType="withEffect">
                                  <p:stCondLst>
                                    <p:cond delay="0"/>
                                  </p:stCondLst>
                                  <p:childTnLst>
                                    <p:set>
                                      <p:cBhvr>
                                        <p:cTn id="24" dur="1" fill="hold">
                                          <p:stCondLst>
                                            <p:cond delay="0"/>
                                          </p:stCondLst>
                                        </p:cTn>
                                        <p:tgtEl>
                                          <p:spTgt spid="32"/>
                                        </p:tgtEl>
                                        <p:attrNameLst>
                                          <p:attrName>style.visibility</p:attrName>
                                        </p:attrNameLst>
                                      </p:cBhvr>
                                      <p:to>
                                        <p:strVal val="visible"/>
                                      </p:to>
                                    </p:set>
                                    <p:animEffect transition="in" filter="checkerboard(across)">
                                      <p:cBhvr>
                                        <p:cTn id="25" dur="500"/>
                                        <p:tgtEl>
                                          <p:spTgt spid="32"/>
                                        </p:tgtEl>
                                      </p:cBhvr>
                                    </p:animEffect>
                                  </p:childTnLst>
                                </p:cTn>
                              </p:par>
                              <p:par>
                                <p:cTn id="26" presetID="5" presetClass="entr" presetSubtype="10" fill="hold" grpId="0" nodeType="with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checkerboard(across)">
                                      <p:cBhvr>
                                        <p:cTn id="28"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p:bldP spid="28" grpId="0" animBg="1"/>
      <p:bldP spid="29" grpId="0"/>
      <p:bldP spid="30" grpId="0"/>
      <p:bldP spid="31" grpId="0"/>
      <p:bldP spid="3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五边形 2"/>
          <p:cNvSpPr/>
          <p:nvPr/>
        </p:nvSpPr>
        <p:spPr>
          <a:xfrm flipH="1">
            <a:off x="3484818" y="3943846"/>
            <a:ext cx="1972852" cy="398915"/>
          </a:xfrm>
          <a:prstGeom prst="homePlate">
            <a:avLst/>
          </a:prstGeom>
          <a:solidFill>
            <a:schemeClr val="tx1">
              <a:lumMod val="50000"/>
              <a:lumOff val="50000"/>
            </a:schemeClr>
          </a:solidFill>
          <a:ln w="28575"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algn="ctr" defTabSz="914400" eaLnBrk="1" fontAlgn="base" latinLnBrk="0" hangingPunct="1">
              <a:lnSpc>
                <a:spcPct val="200000"/>
              </a:lnSpc>
              <a:spcBef>
                <a:spcPct val="20000"/>
              </a:spcBef>
              <a:spcAft>
                <a:spcPct val="0"/>
              </a:spcAft>
              <a:buClrTx/>
              <a:buSzTx/>
              <a:buFont typeface="Arial" panose="020B0604020202020204" pitchFamily="34" charset="0"/>
              <a:buNone/>
              <a:defRPr/>
            </a:pPr>
            <a:endParaRPr kumimoji="0" lang="zh-CN" altLang="en-US" sz="1800" b="0" i="0" u="none" strike="noStrike" kern="0" cap="none" spc="0" normalizeH="0" baseline="0" noProof="0" dirty="0">
              <a:ln>
                <a:noFill/>
              </a:ln>
              <a:solidFill>
                <a:srgbClr val="F4F4F4"/>
              </a:solidFill>
              <a:effectLst/>
              <a:uLnTx/>
              <a:uFillTx/>
              <a:cs typeface="+mn-ea"/>
              <a:sym typeface="+mn-lt"/>
            </a:endParaRPr>
          </a:p>
        </p:txBody>
      </p:sp>
      <p:sp>
        <p:nvSpPr>
          <p:cNvPr id="21" name="五边形 3"/>
          <p:cNvSpPr/>
          <p:nvPr/>
        </p:nvSpPr>
        <p:spPr>
          <a:xfrm flipH="1">
            <a:off x="4244351" y="4436162"/>
            <a:ext cx="1213300" cy="398915"/>
          </a:xfrm>
          <a:prstGeom prst="homePlate">
            <a:avLst/>
          </a:prstGeom>
          <a:solidFill>
            <a:schemeClr val="tx1">
              <a:lumMod val="50000"/>
              <a:lumOff val="50000"/>
            </a:schemeClr>
          </a:solidFill>
          <a:ln w="28575"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algn="ctr" defTabSz="914400" eaLnBrk="1" fontAlgn="base" latinLnBrk="0" hangingPunct="1">
              <a:lnSpc>
                <a:spcPct val="200000"/>
              </a:lnSpc>
              <a:spcBef>
                <a:spcPct val="20000"/>
              </a:spcBef>
              <a:spcAft>
                <a:spcPct val="0"/>
              </a:spcAft>
              <a:buClrTx/>
              <a:buSzTx/>
              <a:buFont typeface="Arial" panose="020B0604020202020204" pitchFamily="34" charset="0"/>
              <a:buNone/>
              <a:defRPr/>
            </a:pPr>
            <a:endParaRPr kumimoji="0" lang="zh-CN" altLang="en-US" sz="1800" b="0" i="0" u="none" strike="noStrike" kern="0" cap="none" spc="0" normalizeH="0" baseline="0" noProof="0" dirty="0">
              <a:ln>
                <a:noFill/>
              </a:ln>
              <a:solidFill>
                <a:srgbClr val="F4F4F4"/>
              </a:solidFill>
              <a:effectLst/>
              <a:uLnTx/>
              <a:uFillTx/>
              <a:cs typeface="+mn-ea"/>
              <a:sym typeface="+mn-lt"/>
            </a:endParaRPr>
          </a:p>
        </p:txBody>
      </p:sp>
      <p:sp>
        <p:nvSpPr>
          <p:cNvPr id="22" name="五边形 4"/>
          <p:cNvSpPr/>
          <p:nvPr/>
        </p:nvSpPr>
        <p:spPr>
          <a:xfrm flipH="1">
            <a:off x="3782783" y="4918290"/>
            <a:ext cx="1674868" cy="398915"/>
          </a:xfrm>
          <a:prstGeom prst="homePlate">
            <a:avLst/>
          </a:prstGeom>
          <a:solidFill>
            <a:schemeClr val="tx1">
              <a:lumMod val="50000"/>
              <a:lumOff val="50000"/>
            </a:schemeClr>
          </a:solidFill>
          <a:ln w="28575"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algn="ctr" defTabSz="914400" eaLnBrk="1" fontAlgn="base" latinLnBrk="0" hangingPunct="1">
              <a:lnSpc>
                <a:spcPct val="200000"/>
              </a:lnSpc>
              <a:spcBef>
                <a:spcPct val="20000"/>
              </a:spcBef>
              <a:spcAft>
                <a:spcPct val="0"/>
              </a:spcAft>
              <a:buClrTx/>
              <a:buSzTx/>
              <a:buFont typeface="Arial" panose="020B0604020202020204" pitchFamily="34" charset="0"/>
              <a:buNone/>
              <a:defRPr/>
            </a:pPr>
            <a:endParaRPr kumimoji="0" lang="zh-CN" altLang="en-US" sz="1800" b="0" i="0" u="none" strike="noStrike" kern="0" cap="none" spc="0" normalizeH="0" baseline="0" noProof="0" dirty="0">
              <a:ln>
                <a:noFill/>
              </a:ln>
              <a:solidFill>
                <a:srgbClr val="F4F4F4"/>
              </a:solidFill>
              <a:effectLst/>
              <a:uLnTx/>
              <a:uFillTx/>
              <a:cs typeface="+mn-ea"/>
              <a:sym typeface="+mn-lt"/>
            </a:endParaRPr>
          </a:p>
        </p:txBody>
      </p:sp>
      <p:sp>
        <p:nvSpPr>
          <p:cNvPr id="23" name="五边形 5"/>
          <p:cNvSpPr/>
          <p:nvPr/>
        </p:nvSpPr>
        <p:spPr>
          <a:xfrm flipH="1">
            <a:off x="3042691" y="5401171"/>
            <a:ext cx="2414962" cy="398915"/>
          </a:xfrm>
          <a:prstGeom prst="homePlate">
            <a:avLst/>
          </a:prstGeom>
          <a:solidFill>
            <a:schemeClr val="tx1">
              <a:lumMod val="50000"/>
              <a:lumOff val="50000"/>
            </a:schemeClr>
          </a:solidFill>
          <a:ln w="28575"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algn="ctr" defTabSz="914400" eaLnBrk="1" fontAlgn="base" latinLnBrk="0" hangingPunct="1">
              <a:lnSpc>
                <a:spcPct val="200000"/>
              </a:lnSpc>
              <a:spcBef>
                <a:spcPct val="20000"/>
              </a:spcBef>
              <a:spcAft>
                <a:spcPct val="0"/>
              </a:spcAft>
              <a:buClrTx/>
              <a:buSzTx/>
              <a:buFont typeface="Arial" panose="020B0604020202020204" pitchFamily="34" charset="0"/>
              <a:buNone/>
              <a:defRPr/>
            </a:pPr>
            <a:endParaRPr kumimoji="0" lang="zh-CN" altLang="en-US" sz="1800" b="0" i="0" u="none" strike="noStrike" kern="0" cap="none" spc="0" normalizeH="0" baseline="0" noProof="0" dirty="0">
              <a:ln>
                <a:noFill/>
              </a:ln>
              <a:solidFill>
                <a:srgbClr val="F4F4F4"/>
              </a:solidFill>
              <a:effectLst/>
              <a:uLnTx/>
              <a:uFillTx/>
              <a:cs typeface="+mn-ea"/>
              <a:sym typeface="+mn-lt"/>
            </a:endParaRPr>
          </a:p>
        </p:txBody>
      </p:sp>
      <p:sp>
        <p:nvSpPr>
          <p:cNvPr id="42" name="TextBox 159"/>
          <p:cNvSpPr txBox="1"/>
          <p:nvPr/>
        </p:nvSpPr>
        <p:spPr>
          <a:xfrm>
            <a:off x="4905567" y="3977054"/>
            <a:ext cx="510146" cy="315342"/>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en-US" altLang="zh-CN" sz="1600" dirty="0">
                <a:solidFill>
                  <a:srgbClr val="FFFFFF"/>
                </a:solidFill>
                <a:cs typeface="+mn-ea"/>
                <a:sym typeface="+mn-lt"/>
              </a:rPr>
              <a:t>73%</a:t>
            </a:r>
            <a:endParaRPr lang="zh-CN" altLang="en-US" sz="1600" dirty="0">
              <a:solidFill>
                <a:srgbClr val="FFFFFF"/>
              </a:solidFill>
              <a:cs typeface="+mn-ea"/>
              <a:sym typeface="+mn-lt"/>
            </a:endParaRPr>
          </a:p>
        </p:txBody>
      </p:sp>
      <p:sp>
        <p:nvSpPr>
          <p:cNvPr id="43" name="TextBox 160"/>
          <p:cNvSpPr txBox="1"/>
          <p:nvPr/>
        </p:nvSpPr>
        <p:spPr>
          <a:xfrm>
            <a:off x="4899247" y="4472538"/>
            <a:ext cx="510146" cy="315342"/>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en-US" altLang="zh-CN" sz="1600" dirty="0">
                <a:solidFill>
                  <a:srgbClr val="FFFFFF"/>
                </a:solidFill>
                <a:cs typeface="+mn-ea"/>
                <a:sym typeface="+mn-lt"/>
              </a:rPr>
              <a:t>30%</a:t>
            </a:r>
            <a:endParaRPr lang="zh-CN" altLang="en-US" sz="1600" dirty="0">
              <a:solidFill>
                <a:srgbClr val="FFFFFF"/>
              </a:solidFill>
              <a:cs typeface="+mn-ea"/>
              <a:sym typeface="+mn-lt"/>
            </a:endParaRPr>
          </a:p>
        </p:txBody>
      </p:sp>
      <p:sp>
        <p:nvSpPr>
          <p:cNvPr id="44" name="TextBox 161"/>
          <p:cNvSpPr txBox="1"/>
          <p:nvPr/>
        </p:nvSpPr>
        <p:spPr>
          <a:xfrm>
            <a:off x="4899250" y="4954722"/>
            <a:ext cx="510146" cy="315342"/>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en-US" altLang="zh-CN" sz="1600" dirty="0">
                <a:solidFill>
                  <a:srgbClr val="FFFFFF"/>
                </a:solidFill>
                <a:cs typeface="+mn-ea"/>
                <a:sym typeface="+mn-lt"/>
              </a:rPr>
              <a:t>50%</a:t>
            </a:r>
            <a:endParaRPr lang="zh-CN" altLang="en-US" sz="1600" dirty="0">
              <a:solidFill>
                <a:srgbClr val="FFFFFF"/>
              </a:solidFill>
              <a:cs typeface="+mn-ea"/>
              <a:sym typeface="+mn-lt"/>
            </a:endParaRPr>
          </a:p>
        </p:txBody>
      </p:sp>
      <p:sp>
        <p:nvSpPr>
          <p:cNvPr id="45" name="TextBox 162"/>
          <p:cNvSpPr txBox="1"/>
          <p:nvPr/>
        </p:nvSpPr>
        <p:spPr>
          <a:xfrm>
            <a:off x="4916101" y="5441494"/>
            <a:ext cx="510146" cy="315342"/>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en-US" altLang="zh-CN" sz="1600" dirty="0">
                <a:solidFill>
                  <a:srgbClr val="FFFFFF"/>
                </a:solidFill>
                <a:cs typeface="+mn-ea"/>
                <a:sym typeface="+mn-lt"/>
              </a:rPr>
              <a:t>75%</a:t>
            </a:r>
            <a:endParaRPr lang="zh-CN" altLang="en-US" sz="1600" dirty="0">
              <a:solidFill>
                <a:srgbClr val="FFFFFF"/>
              </a:solidFill>
              <a:cs typeface="+mn-ea"/>
              <a:sym typeface="+mn-lt"/>
            </a:endParaRPr>
          </a:p>
        </p:txBody>
      </p:sp>
      <p:sp>
        <p:nvSpPr>
          <p:cNvPr id="46" name="五边形 11"/>
          <p:cNvSpPr/>
          <p:nvPr/>
        </p:nvSpPr>
        <p:spPr>
          <a:xfrm>
            <a:off x="6401490" y="3945589"/>
            <a:ext cx="1006986" cy="398915"/>
          </a:xfrm>
          <a:prstGeom prst="homePlate">
            <a:avLst/>
          </a:prstGeom>
          <a:solidFill>
            <a:schemeClr val="tx1">
              <a:lumMod val="75000"/>
              <a:lumOff val="25000"/>
            </a:schemeClr>
          </a:solidFill>
          <a:ln w="28575"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algn="ctr" defTabSz="914400" eaLnBrk="1" fontAlgn="base" latinLnBrk="0" hangingPunct="1">
              <a:lnSpc>
                <a:spcPct val="200000"/>
              </a:lnSpc>
              <a:spcBef>
                <a:spcPct val="20000"/>
              </a:spcBef>
              <a:spcAft>
                <a:spcPct val="0"/>
              </a:spcAft>
              <a:buClrTx/>
              <a:buSzTx/>
              <a:buFont typeface="Arial" panose="020B0604020202020204" pitchFamily="34" charset="0"/>
              <a:buNone/>
              <a:defRPr/>
            </a:pPr>
            <a:endParaRPr kumimoji="0" lang="zh-CN" altLang="en-US" sz="1800" b="0" i="0" u="none" strike="noStrike" kern="0" cap="none" spc="0" normalizeH="0" baseline="0" noProof="0" dirty="0">
              <a:ln>
                <a:noFill/>
              </a:ln>
              <a:solidFill>
                <a:srgbClr val="F4F4F4"/>
              </a:solidFill>
              <a:effectLst/>
              <a:uLnTx/>
              <a:uFillTx/>
              <a:cs typeface="+mn-ea"/>
              <a:sym typeface="+mn-lt"/>
            </a:endParaRPr>
          </a:p>
        </p:txBody>
      </p:sp>
      <p:sp>
        <p:nvSpPr>
          <p:cNvPr id="47" name="五边形 12"/>
          <p:cNvSpPr/>
          <p:nvPr/>
        </p:nvSpPr>
        <p:spPr>
          <a:xfrm>
            <a:off x="6401491" y="4437906"/>
            <a:ext cx="1900937" cy="398915"/>
          </a:xfrm>
          <a:prstGeom prst="homePlate">
            <a:avLst/>
          </a:prstGeom>
          <a:solidFill>
            <a:schemeClr val="tx1">
              <a:lumMod val="75000"/>
              <a:lumOff val="25000"/>
            </a:schemeClr>
          </a:solidFill>
          <a:ln w="28575"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algn="ctr" defTabSz="914400" eaLnBrk="1" fontAlgn="base" latinLnBrk="0" hangingPunct="1">
              <a:lnSpc>
                <a:spcPct val="200000"/>
              </a:lnSpc>
              <a:spcBef>
                <a:spcPct val="20000"/>
              </a:spcBef>
              <a:spcAft>
                <a:spcPct val="0"/>
              </a:spcAft>
              <a:buClrTx/>
              <a:buSzTx/>
              <a:buFont typeface="Arial" panose="020B0604020202020204" pitchFamily="34" charset="0"/>
              <a:buNone/>
              <a:defRPr/>
            </a:pPr>
            <a:endParaRPr kumimoji="0" lang="zh-CN" altLang="en-US" sz="1800" b="0" i="0" u="none" strike="noStrike" kern="0" cap="none" spc="0" normalizeH="0" baseline="0" noProof="0" dirty="0">
              <a:ln>
                <a:noFill/>
              </a:ln>
              <a:solidFill>
                <a:srgbClr val="F4F4F4"/>
              </a:solidFill>
              <a:effectLst/>
              <a:uLnTx/>
              <a:uFillTx/>
              <a:cs typeface="+mn-ea"/>
              <a:sym typeface="+mn-lt"/>
            </a:endParaRPr>
          </a:p>
        </p:txBody>
      </p:sp>
      <p:sp>
        <p:nvSpPr>
          <p:cNvPr id="48" name="五边形 13"/>
          <p:cNvSpPr/>
          <p:nvPr/>
        </p:nvSpPr>
        <p:spPr>
          <a:xfrm>
            <a:off x="6401505" y="4920034"/>
            <a:ext cx="1191934" cy="398915"/>
          </a:xfrm>
          <a:prstGeom prst="homePlate">
            <a:avLst/>
          </a:prstGeom>
          <a:solidFill>
            <a:schemeClr val="tx1">
              <a:lumMod val="75000"/>
              <a:lumOff val="25000"/>
            </a:schemeClr>
          </a:solidFill>
          <a:ln w="28575"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algn="ctr" defTabSz="914400" eaLnBrk="1" fontAlgn="base" latinLnBrk="0" hangingPunct="1">
              <a:lnSpc>
                <a:spcPct val="200000"/>
              </a:lnSpc>
              <a:spcBef>
                <a:spcPct val="20000"/>
              </a:spcBef>
              <a:spcAft>
                <a:spcPct val="0"/>
              </a:spcAft>
              <a:buClrTx/>
              <a:buSzTx/>
              <a:buFont typeface="Arial" panose="020B0604020202020204" pitchFamily="34" charset="0"/>
              <a:buNone/>
              <a:defRPr/>
            </a:pPr>
            <a:endParaRPr kumimoji="0" lang="zh-CN" altLang="en-US" sz="1800" b="0" i="0" u="none" strike="noStrike" kern="0" cap="none" spc="0" normalizeH="0" baseline="0" noProof="0" dirty="0">
              <a:ln>
                <a:noFill/>
              </a:ln>
              <a:solidFill>
                <a:srgbClr val="F4F4F4"/>
              </a:solidFill>
              <a:effectLst/>
              <a:uLnTx/>
              <a:uFillTx/>
              <a:cs typeface="+mn-ea"/>
              <a:sym typeface="+mn-lt"/>
            </a:endParaRPr>
          </a:p>
        </p:txBody>
      </p:sp>
      <p:sp>
        <p:nvSpPr>
          <p:cNvPr id="49" name="五边形 14"/>
          <p:cNvSpPr/>
          <p:nvPr/>
        </p:nvSpPr>
        <p:spPr>
          <a:xfrm>
            <a:off x="6401505" y="5402915"/>
            <a:ext cx="2540958" cy="398915"/>
          </a:xfrm>
          <a:prstGeom prst="homePlate">
            <a:avLst/>
          </a:prstGeom>
          <a:solidFill>
            <a:schemeClr val="tx1">
              <a:lumMod val="75000"/>
              <a:lumOff val="25000"/>
            </a:schemeClr>
          </a:solidFill>
          <a:ln w="28575"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algn="ctr" defTabSz="914400" eaLnBrk="1" fontAlgn="base" latinLnBrk="0" hangingPunct="1">
              <a:lnSpc>
                <a:spcPct val="200000"/>
              </a:lnSpc>
              <a:spcBef>
                <a:spcPct val="20000"/>
              </a:spcBef>
              <a:spcAft>
                <a:spcPct val="0"/>
              </a:spcAft>
              <a:buClrTx/>
              <a:buSzTx/>
              <a:buFont typeface="Arial" panose="020B0604020202020204" pitchFamily="34" charset="0"/>
              <a:buNone/>
              <a:defRPr/>
            </a:pPr>
            <a:endParaRPr kumimoji="0" lang="zh-CN" altLang="en-US" sz="1800" b="0" i="0" u="none" strike="noStrike" kern="0" cap="none" spc="0" normalizeH="0" baseline="0" noProof="0" dirty="0">
              <a:ln>
                <a:noFill/>
              </a:ln>
              <a:solidFill>
                <a:srgbClr val="F4F4F4"/>
              </a:solidFill>
              <a:effectLst/>
              <a:uLnTx/>
              <a:uFillTx/>
              <a:cs typeface="+mn-ea"/>
              <a:sym typeface="+mn-lt"/>
            </a:endParaRPr>
          </a:p>
        </p:txBody>
      </p:sp>
      <p:sp>
        <p:nvSpPr>
          <p:cNvPr id="50" name="TextBox 173"/>
          <p:cNvSpPr txBox="1"/>
          <p:nvPr/>
        </p:nvSpPr>
        <p:spPr>
          <a:xfrm>
            <a:off x="6462915" y="3982719"/>
            <a:ext cx="510146" cy="315342"/>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en-US" altLang="zh-CN" sz="1600" dirty="0">
                <a:solidFill>
                  <a:srgbClr val="FFFFFF"/>
                </a:solidFill>
                <a:cs typeface="+mn-ea"/>
                <a:sym typeface="+mn-lt"/>
              </a:rPr>
              <a:t>20%</a:t>
            </a:r>
            <a:endParaRPr lang="zh-CN" altLang="en-US" sz="1600" dirty="0">
              <a:solidFill>
                <a:srgbClr val="FFFFFF"/>
              </a:solidFill>
              <a:cs typeface="+mn-ea"/>
              <a:sym typeface="+mn-lt"/>
            </a:endParaRPr>
          </a:p>
        </p:txBody>
      </p:sp>
      <p:sp>
        <p:nvSpPr>
          <p:cNvPr id="51" name="TextBox 174"/>
          <p:cNvSpPr txBox="1"/>
          <p:nvPr/>
        </p:nvSpPr>
        <p:spPr>
          <a:xfrm>
            <a:off x="6462915" y="4468565"/>
            <a:ext cx="510146" cy="315342"/>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en-US" altLang="zh-CN" sz="1600" dirty="0">
                <a:solidFill>
                  <a:srgbClr val="FFFFFF"/>
                </a:solidFill>
                <a:cs typeface="+mn-ea"/>
                <a:sym typeface="+mn-lt"/>
              </a:rPr>
              <a:t>56%</a:t>
            </a:r>
            <a:endParaRPr lang="zh-CN" altLang="en-US" sz="1600" dirty="0">
              <a:solidFill>
                <a:srgbClr val="FFFFFF"/>
              </a:solidFill>
              <a:cs typeface="+mn-ea"/>
              <a:sym typeface="+mn-lt"/>
            </a:endParaRPr>
          </a:p>
        </p:txBody>
      </p:sp>
      <p:sp>
        <p:nvSpPr>
          <p:cNvPr id="52" name="TextBox 175"/>
          <p:cNvSpPr txBox="1"/>
          <p:nvPr/>
        </p:nvSpPr>
        <p:spPr>
          <a:xfrm>
            <a:off x="6462915" y="4954716"/>
            <a:ext cx="510146" cy="315342"/>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en-US" altLang="zh-CN" sz="1600" dirty="0">
                <a:solidFill>
                  <a:srgbClr val="FFFFFF"/>
                </a:solidFill>
                <a:cs typeface="+mn-ea"/>
                <a:sym typeface="+mn-lt"/>
              </a:rPr>
              <a:t>29%</a:t>
            </a:r>
            <a:endParaRPr lang="zh-CN" altLang="en-US" sz="1600" dirty="0">
              <a:solidFill>
                <a:srgbClr val="FFFFFF"/>
              </a:solidFill>
              <a:cs typeface="+mn-ea"/>
              <a:sym typeface="+mn-lt"/>
            </a:endParaRPr>
          </a:p>
        </p:txBody>
      </p:sp>
      <p:sp>
        <p:nvSpPr>
          <p:cNvPr id="53" name="TextBox 176"/>
          <p:cNvSpPr txBox="1"/>
          <p:nvPr/>
        </p:nvSpPr>
        <p:spPr>
          <a:xfrm>
            <a:off x="6474067" y="5439342"/>
            <a:ext cx="510146" cy="315342"/>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en-US" altLang="zh-CN" sz="1600" dirty="0">
                <a:solidFill>
                  <a:srgbClr val="FFFFFF"/>
                </a:solidFill>
                <a:cs typeface="+mn-ea"/>
                <a:sym typeface="+mn-lt"/>
              </a:rPr>
              <a:t>77%</a:t>
            </a:r>
            <a:endParaRPr lang="zh-CN" altLang="en-US" sz="1600" dirty="0">
              <a:solidFill>
                <a:srgbClr val="FFFFFF"/>
              </a:solidFill>
              <a:cs typeface="+mn-ea"/>
              <a:sym typeface="+mn-lt"/>
            </a:endParaRPr>
          </a:p>
        </p:txBody>
      </p:sp>
      <p:sp>
        <p:nvSpPr>
          <p:cNvPr id="54" name="TextBox 180"/>
          <p:cNvSpPr txBox="1"/>
          <p:nvPr/>
        </p:nvSpPr>
        <p:spPr>
          <a:xfrm>
            <a:off x="5608517" y="4013303"/>
            <a:ext cx="614341" cy="253786"/>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zh-CN" altLang="en-US" sz="1200" b="1" dirty="0">
                <a:solidFill>
                  <a:srgbClr val="4D4D4D"/>
                </a:solidFill>
                <a:cs typeface="+mn-ea"/>
                <a:sym typeface="+mn-lt"/>
              </a:rPr>
              <a:t>项目一</a:t>
            </a:r>
          </a:p>
        </p:txBody>
      </p:sp>
      <p:sp>
        <p:nvSpPr>
          <p:cNvPr id="55" name="TextBox 181"/>
          <p:cNvSpPr txBox="1"/>
          <p:nvPr/>
        </p:nvSpPr>
        <p:spPr>
          <a:xfrm>
            <a:off x="5608517" y="4502798"/>
            <a:ext cx="614341" cy="253786"/>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zh-CN" altLang="en-US" sz="1200" b="1" dirty="0">
                <a:solidFill>
                  <a:srgbClr val="4D4D4D"/>
                </a:solidFill>
                <a:cs typeface="+mn-ea"/>
                <a:sym typeface="+mn-lt"/>
              </a:rPr>
              <a:t>项目二</a:t>
            </a:r>
          </a:p>
        </p:txBody>
      </p:sp>
      <p:sp>
        <p:nvSpPr>
          <p:cNvPr id="56" name="TextBox 182"/>
          <p:cNvSpPr txBox="1"/>
          <p:nvPr/>
        </p:nvSpPr>
        <p:spPr>
          <a:xfrm>
            <a:off x="5608672" y="4984925"/>
            <a:ext cx="614341" cy="253786"/>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zh-CN" altLang="en-US" sz="1200" b="1" dirty="0">
                <a:solidFill>
                  <a:srgbClr val="4D4D4D"/>
                </a:solidFill>
                <a:cs typeface="+mn-ea"/>
                <a:sym typeface="+mn-lt"/>
              </a:rPr>
              <a:t>项目三</a:t>
            </a:r>
          </a:p>
        </p:txBody>
      </p:sp>
      <p:sp>
        <p:nvSpPr>
          <p:cNvPr id="57" name="TextBox 183"/>
          <p:cNvSpPr txBox="1"/>
          <p:nvPr/>
        </p:nvSpPr>
        <p:spPr>
          <a:xfrm>
            <a:off x="5608672" y="5469553"/>
            <a:ext cx="614341" cy="253786"/>
          </a:xfrm>
          <a:prstGeom prst="rect">
            <a:avLst/>
          </a:prstGeom>
          <a:noFill/>
        </p:spPr>
        <p:txBody>
          <a:bodyPr wrap="none" lIns="68456" tIns="34226" rIns="68456" bIns="34226" rtlCol="0">
            <a:spAutoFit/>
          </a:bodyPr>
          <a:lstStyle/>
          <a:p>
            <a:pPr algn="ctr" defTabSz="684530" fontAlgn="base">
              <a:spcBef>
                <a:spcPct val="0"/>
              </a:spcBef>
              <a:spcAft>
                <a:spcPct val="0"/>
              </a:spcAft>
              <a:buFont typeface="Arial" panose="020B0604020202020204" pitchFamily="34" charset="0"/>
              <a:buNone/>
            </a:pPr>
            <a:r>
              <a:rPr lang="zh-CN" altLang="en-US" sz="1200" b="1" dirty="0">
                <a:solidFill>
                  <a:srgbClr val="4D4D4D"/>
                </a:solidFill>
                <a:cs typeface="+mn-ea"/>
                <a:sym typeface="+mn-lt"/>
              </a:rPr>
              <a:t>项目四</a:t>
            </a:r>
          </a:p>
        </p:txBody>
      </p:sp>
      <p:sp>
        <p:nvSpPr>
          <p:cNvPr id="58" name="Oval 4"/>
          <p:cNvSpPr/>
          <p:nvPr/>
        </p:nvSpPr>
        <p:spPr>
          <a:xfrm>
            <a:off x="6309939" y="1916832"/>
            <a:ext cx="914320" cy="862378"/>
          </a:xfrm>
          <a:prstGeom prst="ellipse">
            <a:avLst/>
          </a:prstGeom>
          <a:solidFill>
            <a:schemeClr val="tx1">
              <a:lumMod val="75000"/>
              <a:lumOff val="25000"/>
            </a:schemeClr>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algn="ctr" defTabSz="914400" eaLnBrk="1" fontAlgn="base" latinLnBrk="0" hangingPunct="1">
              <a:lnSpc>
                <a:spcPct val="200000"/>
              </a:lnSpc>
              <a:spcBef>
                <a:spcPct val="20000"/>
              </a:spcBef>
              <a:spcAft>
                <a:spcPct val="0"/>
              </a:spcAft>
              <a:buClrTx/>
              <a:buSzTx/>
              <a:buFont typeface="Arial" panose="020B0604020202020204" pitchFamily="34" charset="0"/>
              <a:buNone/>
              <a:defRPr/>
            </a:pPr>
            <a:r>
              <a:rPr kumimoji="0" lang="en-US" sz="1400" b="0" i="0" u="none" strike="noStrike" kern="0" cap="none" spc="0" normalizeH="0" baseline="0" noProof="0" dirty="0">
                <a:ln>
                  <a:noFill/>
                </a:ln>
                <a:solidFill>
                  <a:srgbClr val="F4F4F4"/>
                </a:solidFill>
                <a:effectLst/>
                <a:uLnTx/>
                <a:uFillTx/>
                <a:cs typeface="+mn-ea"/>
                <a:sym typeface="+mn-lt"/>
              </a:rPr>
              <a:t>2022</a:t>
            </a:r>
          </a:p>
        </p:txBody>
      </p:sp>
      <p:sp>
        <p:nvSpPr>
          <p:cNvPr id="59" name="Oval 5"/>
          <p:cNvSpPr/>
          <p:nvPr/>
        </p:nvSpPr>
        <p:spPr>
          <a:xfrm>
            <a:off x="4648051" y="1916832"/>
            <a:ext cx="914320" cy="862378"/>
          </a:xfrm>
          <a:prstGeom prst="ellipse">
            <a:avLst/>
          </a:prstGeom>
          <a:solidFill>
            <a:schemeClr val="tx1">
              <a:lumMod val="50000"/>
              <a:lumOff val="50000"/>
            </a:schemeClr>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algn="ctr" defTabSz="914400" eaLnBrk="1" fontAlgn="base" latinLnBrk="0" hangingPunct="1">
              <a:lnSpc>
                <a:spcPct val="200000"/>
              </a:lnSpc>
              <a:spcBef>
                <a:spcPct val="20000"/>
              </a:spcBef>
              <a:spcAft>
                <a:spcPct val="0"/>
              </a:spcAft>
              <a:buClrTx/>
              <a:buSzTx/>
              <a:buFont typeface="Arial" panose="020B0604020202020204" pitchFamily="34" charset="0"/>
              <a:buNone/>
              <a:defRPr/>
            </a:pPr>
            <a:r>
              <a:rPr kumimoji="0" lang="en-US" altLang="zh-CN" sz="1400" b="0" i="0" u="none" strike="noStrike" kern="0" cap="none" spc="0" normalizeH="0" baseline="0" noProof="0" dirty="0">
                <a:ln>
                  <a:noFill/>
                </a:ln>
                <a:solidFill>
                  <a:srgbClr val="F4F4F4"/>
                </a:solidFill>
                <a:effectLst/>
                <a:uLnTx/>
                <a:uFillTx/>
                <a:cs typeface="+mn-ea"/>
                <a:sym typeface="+mn-lt"/>
              </a:rPr>
              <a:t>2021</a:t>
            </a:r>
            <a:endParaRPr kumimoji="0" lang="en-US" sz="1400" b="0" i="0" u="none" strike="noStrike" kern="0" cap="none" spc="0" normalizeH="0" baseline="0" noProof="0" dirty="0">
              <a:ln>
                <a:noFill/>
              </a:ln>
              <a:solidFill>
                <a:srgbClr val="F4F4F4"/>
              </a:solidFill>
              <a:effectLst/>
              <a:uLnTx/>
              <a:uFillTx/>
              <a:cs typeface="+mn-ea"/>
              <a:sym typeface="+mn-lt"/>
            </a:endParaRPr>
          </a:p>
        </p:txBody>
      </p:sp>
      <p:sp>
        <p:nvSpPr>
          <p:cNvPr id="60" name="Text Box 10"/>
          <p:cNvSpPr txBox="1">
            <a:spLocks noChangeArrowheads="1"/>
          </p:cNvSpPr>
          <p:nvPr/>
        </p:nvSpPr>
        <p:spPr bwMode="auto">
          <a:xfrm>
            <a:off x="6401485" y="2914254"/>
            <a:ext cx="4090971" cy="914799"/>
          </a:xfrm>
          <a:prstGeom prst="rect">
            <a:avLst/>
          </a:prstGeom>
          <a:noFill/>
          <a:ln w="9525">
            <a:noFill/>
            <a:miter lim="800000"/>
          </a:ln>
        </p:spPr>
        <p:txBody>
          <a:bodyPr wrap="square" lIns="34226" tIns="17112" rIns="34226" bIns="17112">
            <a:spAutoFit/>
          </a:bodyPr>
          <a:lstStyle/>
          <a:p>
            <a:pPr defTabSz="814070" fontAlgn="base">
              <a:lnSpc>
                <a:spcPct val="130000"/>
              </a:lnSpc>
              <a:spcBef>
                <a:spcPct val="0"/>
              </a:spcBef>
              <a:spcAft>
                <a:spcPct val="0"/>
              </a:spcAft>
              <a:buFont typeface="Arial" panose="020B0604020202020204" pitchFamily="34" charset="0"/>
              <a:buNone/>
            </a:pPr>
            <a:r>
              <a:rPr lang="zh-CN" altLang="en-US" sz="1600" b="1" dirty="0">
                <a:solidFill>
                  <a:srgbClr val="4D4D4D"/>
                </a:solidFill>
                <a:cs typeface="+mn-ea"/>
                <a:sym typeface="+mn-lt"/>
              </a:rPr>
              <a:t>单击此处添加标题</a:t>
            </a:r>
            <a:endParaRPr lang="en-US" altLang="zh-CN" sz="1600" b="1" dirty="0">
              <a:solidFill>
                <a:srgbClr val="4D4D4D"/>
              </a:solidFill>
              <a:cs typeface="+mn-ea"/>
              <a:sym typeface="+mn-lt"/>
            </a:endParaRPr>
          </a:p>
          <a:p>
            <a:pPr defTabSz="814070" fontAlgn="base">
              <a:lnSpc>
                <a:spcPct val="130000"/>
              </a:lnSpc>
              <a:spcBef>
                <a:spcPct val="0"/>
              </a:spcBef>
              <a:spcAft>
                <a:spcPct val="0"/>
              </a:spcAft>
              <a:buFont typeface="Arial" panose="020B0604020202020204" pitchFamily="34" charset="0"/>
              <a:buNone/>
            </a:pPr>
            <a:r>
              <a:rPr lang="zh-CN" altLang="en-US" sz="1400" dirty="0">
                <a:solidFill>
                  <a:srgbClr val="4D4D4D"/>
                </a:solidFill>
                <a:cs typeface="+mn-ea"/>
                <a:sym typeface="+mn-lt"/>
              </a:rPr>
              <a:t>您的内容打在这里，或者通过复制您的文本后，在此框中选择粘贴，并选择只保留文字。</a:t>
            </a:r>
            <a:endParaRPr lang="en-US" sz="1400" dirty="0">
              <a:solidFill>
                <a:srgbClr val="4D4D4D"/>
              </a:solidFill>
              <a:cs typeface="+mn-ea"/>
              <a:sym typeface="+mn-lt"/>
            </a:endParaRPr>
          </a:p>
        </p:txBody>
      </p:sp>
      <p:sp>
        <p:nvSpPr>
          <p:cNvPr id="61" name="Text Box 10"/>
          <p:cNvSpPr txBox="1">
            <a:spLocks noChangeArrowheads="1"/>
          </p:cNvSpPr>
          <p:nvPr/>
        </p:nvSpPr>
        <p:spPr bwMode="auto">
          <a:xfrm>
            <a:off x="1654941" y="2922821"/>
            <a:ext cx="3796954" cy="914799"/>
          </a:xfrm>
          <a:prstGeom prst="rect">
            <a:avLst/>
          </a:prstGeom>
          <a:noFill/>
          <a:ln w="9525">
            <a:noFill/>
            <a:miter lim="800000"/>
          </a:ln>
        </p:spPr>
        <p:txBody>
          <a:bodyPr wrap="square" lIns="34226" tIns="17112" rIns="34226" bIns="17112">
            <a:spAutoFit/>
          </a:bodyPr>
          <a:lstStyle/>
          <a:p>
            <a:pPr algn="r" defTabSz="814070" fontAlgn="base">
              <a:lnSpc>
                <a:spcPct val="130000"/>
              </a:lnSpc>
              <a:spcBef>
                <a:spcPct val="0"/>
              </a:spcBef>
              <a:spcAft>
                <a:spcPct val="0"/>
              </a:spcAft>
              <a:buFont typeface="Arial" panose="020B0604020202020204" pitchFamily="34" charset="0"/>
              <a:buNone/>
            </a:pPr>
            <a:r>
              <a:rPr lang="zh-CN" altLang="en-US" sz="1600" b="1" dirty="0">
                <a:solidFill>
                  <a:srgbClr val="4D4D4D"/>
                </a:solidFill>
                <a:cs typeface="+mn-ea"/>
                <a:sym typeface="+mn-lt"/>
              </a:rPr>
              <a:t>单击此处添加标题</a:t>
            </a:r>
            <a:endParaRPr lang="en-US" altLang="zh-CN" sz="1600" b="1" dirty="0">
              <a:solidFill>
                <a:srgbClr val="4D4D4D"/>
              </a:solidFill>
              <a:cs typeface="+mn-ea"/>
              <a:sym typeface="+mn-lt"/>
            </a:endParaRPr>
          </a:p>
          <a:p>
            <a:pPr algn="r" defTabSz="814070" fontAlgn="base">
              <a:lnSpc>
                <a:spcPct val="130000"/>
              </a:lnSpc>
              <a:spcBef>
                <a:spcPct val="0"/>
              </a:spcBef>
              <a:spcAft>
                <a:spcPct val="0"/>
              </a:spcAft>
              <a:buFont typeface="Arial" panose="020B0604020202020204" pitchFamily="34" charset="0"/>
              <a:buNone/>
            </a:pPr>
            <a:r>
              <a:rPr lang="zh-CN" altLang="en-US" sz="1400" dirty="0">
                <a:solidFill>
                  <a:srgbClr val="4D4D4D"/>
                </a:solidFill>
                <a:cs typeface="+mn-ea"/>
                <a:sym typeface="+mn-lt"/>
              </a:rPr>
              <a:t>您的内容打在这里，或者通过复制您的文本后，在此框中选择粘贴，并选择只保留文字。</a:t>
            </a:r>
            <a:endParaRPr lang="en-US" sz="1400" dirty="0">
              <a:solidFill>
                <a:srgbClr val="4D4D4D"/>
              </a:solidFill>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500" fill="hold"/>
                                        <p:tgtEl>
                                          <p:spTgt spid="59"/>
                                        </p:tgtEl>
                                        <p:attrNameLst>
                                          <p:attrName>ppt_x</p:attrName>
                                        </p:attrNameLst>
                                      </p:cBhvr>
                                      <p:tavLst>
                                        <p:tav tm="0">
                                          <p:val>
                                            <p:strVal val="#ppt_x"/>
                                          </p:val>
                                        </p:tav>
                                        <p:tav tm="100000">
                                          <p:val>
                                            <p:strVal val="#ppt_x"/>
                                          </p:val>
                                        </p:tav>
                                      </p:tavLst>
                                    </p:anim>
                                    <p:anim calcmode="lin" valueType="num">
                                      <p:cBhvr additive="base">
                                        <p:cTn id="8" dur="500" fill="hold"/>
                                        <p:tgtEl>
                                          <p:spTgt spid="59"/>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58"/>
                                        </p:tgtEl>
                                        <p:attrNameLst>
                                          <p:attrName>style.visibility</p:attrName>
                                        </p:attrNameLst>
                                      </p:cBhvr>
                                      <p:to>
                                        <p:strVal val="visible"/>
                                      </p:to>
                                    </p:set>
                                    <p:anim calcmode="lin" valueType="num">
                                      <p:cBhvr additive="base">
                                        <p:cTn id="11" dur="500" fill="hold"/>
                                        <p:tgtEl>
                                          <p:spTgt spid="58"/>
                                        </p:tgtEl>
                                        <p:attrNameLst>
                                          <p:attrName>ppt_x</p:attrName>
                                        </p:attrNameLst>
                                      </p:cBhvr>
                                      <p:tavLst>
                                        <p:tav tm="0">
                                          <p:val>
                                            <p:strVal val="#ppt_x"/>
                                          </p:val>
                                        </p:tav>
                                        <p:tav tm="100000">
                                          <p:val>
                                            <p:strVal val="#ppt_x"/>
                                          </p:val>
                                        </p:tav>
                                      </p:tavLst>
                                    </p:anim>
                                    <p:anim calcmode="lin" valueType="num">
                                      <p:cBhvr additive="base">
                                        <p:cTn id="12" dur="500" fill="hold"/>
                                        <p:tgtEl>
                                          <p:spTgt spid="58"/>
                                        </p:tgtEl>
                                        <p:attrNameLst>
                                          <p:attrName>ppt_y</p:attrName>
                                        </p:attrNameLst>
                                      </p:cBhvr>
                                      <p:tavLst>
                                        <p:tav tm="0">
                                          <p:val>
                                            <p:strVal val="0-#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61"/>
                                        </p:tgtEl>
                                        <p:attrNameLst>
                                          <p:attrName>style.visibility</p:attrName>
                                        </p:attrNameLst>
                                      </p:cBhvr>
                                      <p:to>
                                        <p:strVal val="visible"/>
                                      </p:to>
                                    </p:set>
                                    <p:anim calcmode="lin" valueType="num">
                                      <p:cBhvr additive="base">
                                        <p:cTn id="17" dur="500" fill="hold"/>
                                        <p:tgtEl>
                                          <p:spTgt spid="61"/>
                                        </p:tgtEl>
                                        <p:attrNameLst>
                                          <p:attrName>ppt_x</p:attrName>
                                        </p:attrNameLst>
                                      </p:cBhvr>
                                      <p:tavLst>
                                        <p:tav tm="0">
                                          <p:val>
                                            <p:strVal val="0-#ppt_w/2"/>
                                          </p:val>
                                        </p:tav>
                                        <p:tav tm="100000">
                                          <p:val>
                                            <p:strVal val="#ppt_x"/>
                                          </p:val>
                                        </p:tav>
                                      </p:tavLst>
                                    </p:anim>
                                    <p:anim calcmode="lin" valueType="num">
                                      <p:cBhvr additive="base">
                                        <p:cTn id="18" dur="500" fill="hold"/>
                                        <p:tgtEl>
                                          <p:spTgt spid="61"/>
                                        </p:tgtEl>
                                        <p:attrNameLst>
                                          <p:attrName>ppt_y</p:attrName>
                                        </p:attrNameLst>
                                      </p:cBhvr>
                                      <p:tavLst>
                                        <p:tav tm="0">
                                          <p:val>
                                            <p:strVal val="#ppt_y"/>
                                          </p:val>
                                        </p:tav>
                                        <p:tav tm="100000">
                                          <p:val>
                                            <p:strVal val="#ppt_y"/>
                                          </p:val>
                                        </p:tav>
                                      </p:tavLst>
                                    </p:anim>
                                  </p:childTnLst>
                                </p:cTn>
                              </p:par>
                              <p:par>
                                <p:cTn id="19" presetID="2" presetClass="entr" presetSubtype="2" fill="hold" grpId="0" nodeType="withEffect">
                                  <p:stCondLst>
                                    <p:cond delay="0"/>
                                  </p:stCondLst>
                                  <p:childTnLst>
                                    <p:set>
                                      <p:cBhvr>
                                        <p:cTn id="20" dur="1" fill="hold">
                                          <p:stCondLst>
                                            <p:cond delay="0"/>
                                          </p:stCondLst>
                                        </p:cTn>
                                        <p:tgtEl>
                                          <p:spTgt spid="60"/>
                                        </p:tgtEl>
                                        <p:attrNameLst>
                                          <p:attrName>style.visibility</p:attrName>
                                        </p:attrNameLst>
                                      </p:cBhvr>
                                      <p:to>
                                        <p:strVal val="visible"/>
                                      </p:to>
                                    </p:set>
                                    <p:anim calcmode="lin" valueType="num">
                                      <p:cBhvr additive="base">
                                        <p:cTn id="21" dur="500" fill="hold"/>
                                        <p:tgtEl>
                                          <p:spTgt spid="60"/>
                                        </p:tgtEl>
                                        <p:attrNameLst>
                                          <p:attrName>ppt_x</p:attrName>
                                        </p:attrNameLst>
                                      </p:cBhvr>
                                      <p:tavLst>
                                        <p:tav tm="0">
                                          <p:val>
                                            <p:strVal val="1+#ppt_w/2"/>
                                          </p:val>
                                        </p:tav>
                                        <p:tav tm="100000">
                                          <p:val>
                                            <p:strVal val="#ppt_x"/>
                                          </p:val>
                                        </p:tav>
                                      </p:tavLst>
                                    </p:anim>
                                    <p:anim calcmode="lin" valueType="num">
                                      <p:cBhvr additive="base">
                                        <p:cTn id="22" dur="500" fill="hold"/>
                                        <p:tgtEl>
                                          <p:spTgt spid="60"/>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ppt_x"/>
                                          </p:val>
                                        </p:tav>
                                        <p:tav tm="100000">
                                          <p:val>
                                            <p:strVal val="#ppt_x"/>
                                          </p:val>
                                        </p:tav>
                                      </p:tavLst>
                                    </p:anim>
                                    <p:anim calcmode="lin" valueType="num">
                                      <p:cBhvr additive="base">
                                        <p:cTn id="28" dur="5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21"/>
                                        </p:tgtEl>
                                        <p:attrNameLst>
                                          <p:attrName>style.visibility</p:attrName>
                                        </p:attrNameLst>
                                      </p:cBhvr>
                                      <p:to>
                                        <p:strVal val="visible"/>
                                      </p:to>
                                    </p:set>
                                    <p:anim calcmode="lin" valueType="num">
                                      <p:cBhvr additive="base">
                                        <p:cTn id="31" dur="500" fill="hold"/>
                                        <p:tgtEl>
                                          <p:spTgt spid="21"/>
                                        </p:tgtEl>
                                        <p:attrNameLst>
                                          <p:attrName>ppt_x</p:attrName>
                                        </p:attrNameLst>
                                      </p:cBhvr>
                                      <p:tavLst>
                                        <p:tav tm="0">
                                          <p:val>
                                            <p:strVal val="#ppt_x"/>
                                          </p:val>
                                        </p:tav>
                                        <p:tav tm="100000">
                                          <p:val>
                                            <p:strVal val="#ppt_x"/>
                                          </p:val>
                                        </p:tav>
                                      </p:tavLst>
                                    </p:anim>
                                    <p:anim calcmode="lin" valueType="num">
                                      <p:cBhvr additive="base">
                                        <p:cTn id="32" dur="500" fill="hold"/>
                                        <p:tgtEl>
                                          <p:spTgt spid="21"/>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22"/>
                                        </p:tgtEl>
                                        <p:attrNameLst>
                                          <p:attrName>style.visibility</p:attrName>
                                        </p:attrNameLst>
                                      </p:cBhvr>
                                      <p:to>
                                        <p:strVal val="visible"/>
                                      </p:to>
                                    </p:set>
                                    <p:anim calcmode="lin" valueType="num">
                                      <p:cBhvr additive="base">
                                        <p:cTn id="35" dur="500" fill="hold"/>
                                        <p:tgtEl>
                                          <p:spTgt spid="22"/>
                                        </p:tgtEl>
                                        <p:attrNameLst>
                                          <p:attrName>ppt_x</p:attrName>
                                        </p:attrNameLst>
                                      </p:cBhvr>
                                      <p:tavLst>
                                        <p:tav tm="0">
                                          <p:val>
                                            <p:strVal val="#ppt_x"/>
                                          </p:val>
                                        </p:tav>
                                        <p:tav tm="100000">
                                          <p:val>
                                            <p:strVal val="#ppt_x"/>
                                          </p:val>
                                        </p:tav>
                                      </p:tavLst>
                                    </p:anim>
                                    <p:anim calcmode="lin" valueType="num">
                                      <p:cBhvr additive="base">
                                        <p:cTn id="36" dur="500" fill="hold"/>
                                        <p:tgtEl>
                                          <p:spTgt spid="22"/>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3"/>
                                        </p:tgtEl>
                                        <p:attrNameLst>
                                          <p:attrName>style.visibility</p:attrName>
                                        </p:attrNameLst>
                                      </p:cBhvr>
                                      <p:to>
                                        <p:strVal val="visible"/>
                                      </p:to>
                                    </p:set>
                                    <p:anim calcmode="lin" valueType="num">
                                      <p:cBhvr additive="base">
                                        <p:cTn id="39" dur="500" fill="hold"/>
                                        <p:tgtEl>
                                          <p:spTgt spid="23"/>
                                        </p:tgtEl>
                                        <p:attrNameLst>
                                          <p:attrName>ppt_x</p:attrName>
                                        </p:attrNameLst>
                                      </p:cBhvr>
                                      <p:tavLst>
                                        <p:tav tm="0">
                                          <p:val>
                                            <p:strVal val="#ppt_x"/>
                                          </p:val>
                                        </p:tav>
                                        <p:tav tm="100000">
                                          <p:val>
                                            <p:strVal val="#ppt_x"/>
                                          </p:val>
                                        </p:tav>
                                      </p:tavLst>
                                    </p:anim>
                                    <p:anim calcmode="lin" valueType="num">
                                      <p:cBhvr additive="base">
                                        <p:cTn id="40" dur="500" fill="hold"/>
                                        <p:tgtEl>
                                          <p:spTgt spid="23"/>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42"/>
                                        </p:tgtEl>
                                        <p:attrNameLst>
                                          <p:attrName>style.visibility</p:attrName>
                                        </p:attrNameLst>
                                      </p:cBhvr>
                                      <p:to>
                                        <p:strVal val="visible"/>
                                      </p:to>
                                    </p:set>
                                    <p:anim calcmode="lin" valueType="num">
                                      <p:cBhvr additive="base">
                                        <p:cTn id="43" dur="500" fill="hold"/>
                                        <p:tgtEl>
                                          <p:spTgt spid="42"/>
                                        </p:tgtEl>
                                        <p:attrNameLst>
                                          <p:attrName>ppt_x</p:attrName>
                                        </p:attrNameLst>
                                      </p:cBhvr>
                                      <p:tavLst>
                                        <p:tav tm="0">
                                          <p:val>
                                            <p:strVal val="#ppt_x"/>
                                          </p:val>
                                        </p:tav>
                                        <p:tav tm="100000">
                                          <p:val>
                                            <p:strVal val="#ppt_x"/>
                                          </p:val>
                                        </p:tav>
                                      </p:tavLst>
                                    </p:anim>
                                    <p:anim calcmode="lin" valueType="num">
                                      <p:cBhvr additive="base">
                                        <p:cTn id="44" dur="500" fill="hold"/>
                                        <p:tgtEl>
                                          <p:spTgt spid="42"/>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43"/>
                                        </p:tgtEl>
                                        <p:attrNameLst>
                                          <p:attrName>style.visibility</p:attrName>
                                        </p:attrNameLst>
                                      </p:cBhvr>
                                      <p:to>
                                        <p:strVal val="visible"/>
                                      </p:to>
                                    </p:set>
                                    <p:anim calcmode="lin" valueType="num">
                                      <p:cBhvr additive="base">
                                        <p:cTn id="47" dur="500" fill="hold"/>
                                        <p:tgtEl>
                                          <p:spTgt spid="43"/>
                                        </p:tgtEl>
                                        <p:attrNameLst>
                                          <p:attrName>ppt_x</p:attrName>
                                        </p:attrNameLst>
                                      </p:cBhvr>
                                      <p:tavLst>
                                        <p:tav tm="0">
                                          <p:val>
                                            <p:strVal val="#ppt_x"/>
                                          </p:val>
                                        </p:tav>
                                        <p:tav tm="100000">
                                          <p:val>
                                            <p:strVal val="#ppt_x"/>
                                          </p:val>
                                        </p:tav>
                                      </p:tavLst>
                                    </p:anim>
                                    <p:anim calcmode="lin" valueType="num">
                                      <p:cBhvr additive="base">
                                        <p:cTn id="48" dur="500" fill="hold"/>
                                        <p:tgtEl>
                                          <p:spTgt spid="43"/>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44"/>
                                        </p:tgtEl>
                                        <p:attrNameLst>
                                          <p:attrName>style.visibility</p:attrName>
                                        </p:attrNameLst>
                                      </p:cBhvr>
                                      <p:to>
                                        <p:strVal val="visible"/>
                                      </p:to>
                                    </p:set>
                                    <p:anim calcmode="lin" valueType="num">
                                      <p:cBhvr additive="base">
                                        <p:cTn id="51" dur="500" fill="hold"/>
                                        <p:tgtEl>
                                          <p:spTgt spid="44"/>
                                        </p:tgtEl>
                                        <p:attrNameLst>
                                          <p:attrName>ppt_x</p:attrName>
                                        </p:attrNameLst>
                                      </p:cBhvr>
                                      <p:tavLst>
                                        <p:tav tm="0">
                                          <p:val>
                                            <p:strVal val="#ppt_x"/>
                                          </p:val>
                                        </p:tav>
                                        <p:tav tm="100000">
                                          <p:val>
                                            <p:strVal val="#ppt_x"/>
                                          </p:val>
                                        </p:tav>
                                      </p:tavLst>
                                    </p:anim>
                                    <p:anim calcmode="lin" valueType="num">
                                      <p:cBhvr additive="base">
                                        <p:cTn id="52" dur="500" fill="hold"/>
                                        <p:tgtEl>
                                          <p:spTgt spid="44"/>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45"/>
                                        </p:tgtEl>
                                        <p:attrNameLst>
                                          <p:attrName>style.visibility</p:attrName>
                                        </p:attrNameLst>
                                      </p:cBhvr>
                                      <p:to>
                                        <p:strVal val="visible"/>
                                      </p:to>
                                    </p:set>
                                    <p:anim calcmode="lin" valueType="num">
                                      <p:cBhvr additive="base">
                                        <p:cTn id="55" dur="500" fill="hold"/>
                                        <p:tgtEl>
                                          <p:spTgt spid="45"/>
                                        </p:tgtEl>
                                        <p:attrNameLst>
                                          <p:attrName>ppt_x</p:attrName>
                                        </p:attrNameLst>
                                      </p:cBhvr>
                                      <p:tavLst>
                                        <p:tav tm="0">
                                          <p:val>
                                            <p:strVal val="#ppt_x"/>
                                          </p:val>
                                        </p:tav>
                                        <p:tav tm="100000">
                                          <p:val>
                                            <p:strVal val="#ppt_x"/>
                                          </p:val>
                                        </p:tav>
                                      </p:tavLst>
                                    </p:anim>
                                    <p:anim calcmode="lin" valueType="num">
                                      <p:cBhvr additive="base">
                                        <p:cTn id="56" dur="500" fill="hold"/>
                                        <p:tgtEl>
                                          <p:spTgt spid="45"/>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500" fill="hold"/>
                                        <p:tgtEl>
                                          <p:spTgt spid="46"/>
                                        </p:tgtEl>
                                        <p:attrNameLst>
                                          <p:attrName>ppt_x</p:attrName>
                                        </p:attrNameLst>
                                      </p:cBhvr>
                                      <p:tavLst>
                                        <p:tav tm="0">
                                          <p:val>
                                            <p:strVal val="#ppt_x"/>
                                          </p:val>
                                        </p:tav>
                                        <p:tav tm="100000">
                                          <p:val>
                                            <p:strVal val="#ppt_x"/>
                                          </p:val>
                                        </p:tav>
                                      </p:tavLst>
                                    </p:anim>
                                    <p:anim calcmode="lin" valueType="num">
                                      <p:cBhvr additive="base">
                                        <p:cTn id="60" dur="500" fill="hold"/>
                                        <p:tgtEl>
                                          <p:spTgt spid="46"/>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47"/>
                                        </p:tgtEl>
                                        <p:attrNameLst>
                                          <p:attrName>style.visibility</p:attrName>
                                        </p:attrNameLst>
                                      </p:cBhvr>
                                      <p:to>
                                        <p:strVal val="visible"/>
                                      </p:to>
                                    </p:set>
                                    <p:anim calcmode="lin" valueType="num">
                                      <p:cBhvr additive="base">
                                        <p:cTn id="63" dur="500" fill="hold"/>
                                        <p:tgtEl>
                                          <p:spTgt spid="47"/>
                                        </p:tgtEl>
                                        <p:attrNameLst>
                                          <p:attrName>ppt_x</p:attrName>
                                        </p:attrNameLst>
                                      </p:cBhvr>
                                      <p:tavLst>
                                        <p:tav tm="0">
                                          <p:val>
                                            <p:strVal val="#ppt_x"/>
                                          </p:val>
                                        </p:tav>
                                        <p:tav tm="100000">
                                          <p:val>
                                            <p:strVal val="#ppt_x"/>
                                          </p:val>
                                        </p:tav>
                                      </p:tavLst>
                                    </p:anim>
                                    <p:anim calcmode="lin" valueType="num">
                                      <p:cBhvr additive="base">
                                        <p:cTn id="64" dur="500" fill="hold"/>
                                        <p:tgtEl>
                                          <p:spTgt spid="47"/>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48"/>
                                        </p:tgtEl>
                                        <p:attrNameLst>
                                          <p:attrName>style.visibility</p:attrName>
                                        </p:attrNameLst>
                                      </p:cBhvr>
                                      <p:to>
                                        <p:strVal val="visible"/>
                                      </p:to>
                                    </p:set>
                                    <p:anim calcmode="lin" valueType="num">
                                      <p:cBhvr additive="base">
                                        <p:cTn id="67" dur="500" fill="hold"/>
                                        <p:tgtEl>
                                          <p:spTgt spid="48"/>
                                        </p:tgtEl>
                                        <p:attrNameLst>
                                          <p:attrName>ppt_x</p:attrName>
                                        </p:attrNameLst>
                                      </p:cBhvr>
                                      <p:tavLst>
                                        <p:tav tm="0">
                                          <p:val>
                                            <p:strVal val="#ppt_x"/>
                                          </p:val>
                                        </p:tav>
                                        <p:tav tm="100000">
                                          <p:val>
                                            <p:strVal val="#ppt_x"/>
                                          </p:val>
                                        </p:tav>
                                      </p:tavLst>
                                    </p:anim>
                                    <p:anim calcmode="lin" valueType="num">
                                      <p:cBhvr additive="base">
                                        <p:cTn id="68" dur="500" fill="hold"/>
                                        <p:tgtEl>
                                          <p:spTgt spid="48"/>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49"/>
                                        </p:tgtEl>
                                        <p:attrNameLst>
                                          <p:attrName>style.visibility</p:attrName>
                                        </p:attrNameLst>
                                      </p:cBhvr>
                                      <p:to>
                                        <p:strVal val="visible"/>
                                      </p:to>
                                    </p:set>
                                    <p:anim calcmode="lin" valueType="num">
                                      <p:cBhvr additive="base">
                                        <p:cTn id="71" dur="500" fill="hold"/>
                                        <p:tgtEl>
                                          <p:spTgt spid="49"/>
                                        </p:tgtEl>
                                        <p:attrNameLst>
                                          <p:attrName>ppt_x</p:attrName>
                                        </p:attrNameLst>
                                      </p:cBhvr>
                                      <p:tavLst>
                                        <p:tav tm="0">
                                          <p:val>
                                            <p:strVal val="#ppt_x"/>
                                          </p:val>
                                        </p:tav>
                                        <p:tav tm="100000">
                                          <p:val>
                                            <p:strVal val="#ppt_x"/>
                                          </p:val>
                                        </p:tav>
                                      </p:tavLst>
                                    </p:anim>
                                    <p:anim calcmode="lin" valueType="num">
                                      <p:cBhvr additive="base">
                                        <p:cTn id="72" dur="500" fill="hold"/>
                                        <p:tgtEl>
                                          <p:spTgt spid="49"/>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50"/>
                                        </p:tgtEl>
                                        <p:attrNameLst>
                                          <p:attrName>style.visibility</p:attrName>
                                        </p:attrNameLst>
                                      </p:cBhvr>
                                      <p:to>
                                        <p:strVal val="visible"/>
                                      </p:to>
                                    </p:set>
                                    <p:anim calcmode="lin" valueType="num">
                                      <p:cBhvr additive="base">
                                        <p:cTn id="75" dur="500" fill="hold"/>
                                        <p:tgtEl>
                                          <p:spTgt spid="50"/>
                                        </p:tgtEl>
                                        <p:attrNameLst>
                                          <p:attrName>ppt_x</p:attrName>
                                        </p:attrNameLst>
                                      </p:cBhvr>
                                      <p:tavLst>
                                        <p:tav tm="0">
                                          <p:val>
                                            <p:strVal val="#ppt_x"/>
                                          </p:val>
                                        </p:tav>
                                        <p:tav tm="100000">
                                          <p:val>
                                            <p:strVal val="#ppt_x"/>
                                          </p:val>
                                        </p:tav>
                                      </p:tavLst>
                                    </p:anim>
                                    <p:anim calcmode="lin" valueType="num">
                                      <p:cBhvr additive="base">
                                        <p:cTn id="76" dur="500" fill="hold"/>
                                        <p:tgtEl>
                                          <p:spTgt spid="50"/>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51"/>
                                        </p:tgtEl>
                                        <p:attrNameLst>
                                          <p:attrName>style.visibility</p:attrName>
                                        </p:attrNameLst>
                                      </p:cBhvr>
                                      <p:to>
                                        <p:strVal val="visible"/>
                                      </p:to>
                                    </p:set>
                                    <p:anim calcmode="lin" valueType="num">
                                      <p:cBhvr additive="base">
                                        <p:cTn id="79" dur="500" fill="hold"/>
                                        <p:tgtEl>
                                          <p:spTgt spid="51"/>
                                        </p:tgtEl>
                                        <p:attrNameLst>
                                          <p:attrName>ppt_x</p:attrName>
                                        </p:attrNameLst>
                                      </p:cBhvr>
                                      <p:tavLst>
                                        <p:tav tm="0">
                                          <p:val>
                                            <p:strVal val="#ppt_x"/>
                                          </p:val>
                                        </p:tav>
                                        <p:tav tm="100000">
                                          <p:val>
                                            <p:strVal val="#ppt_x"/>
                                          </p:val>
                                        </p:tav>
                                      </p:tavLst>
                                    </p:anim>
                                    <p:anim calcmode="lin" valueType="num">
                                      <p:cBhvr additive="base">
                                        <p:cTn id="80" dur="500" fill="hold"/>
                                        <p:tgtEl>
                                          <p:spTgt spid="51"/>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52"/>
                                        </p:tgtEl>
                                        <p:attrNameLst>
                                          <p:attrName>style.visibility</p:attrName>
                                        </p:attrNameLst>
                                      </p:cBhvr>
                                      <p:to>
                                        <p:strVal val="visible"/>
                                      </p:to>
                                    </p:set>
                                    <p:anim calcmode="lin" valueType="num">
                                      <p:cBhvr additive="base">
                                        <p:cTn id="83" dur="500" fill="hold"/>
                                        <p:tgtEl>
                                          <p:spTgt spid="52"/>
                                        </p:tgtEl>
                                        <p:attrNameLst>
                                          <p:attrName>ppt_x</p:attrName>
                                        </p:attrNameLst>
                                      </p:cBhvr>
                                      <p:tavLst>
                                        <p:tav tm="0">
                                          <p:val>
                                            <p:strVal val="#ppt_x"/>
                                          </p:val>
                                        </p:tav>
                                        <p:tav tm="100000">
                                          <p:val>
                                            <p:strVal val="#ppt_x"/>
                                          </p:val>
                                        </p:tav>
                                      </p:tavLst>
                                    </p:anim>
                                    <p:anim calcmode="lin" valueType="num">
                                      <p:cBhvr additive="base">
                                        <p:cTn id="84" dur="500" fill="hold"/>
                                        <p:tgtEl>
                                          <p:spTgt spid="52"/>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53"/>
                                        </p:tgtEl>
                                        <p:attrNameLst>
                                          <p:attrName>style.visibility</p:attrName>
                                        </p:attrNameLst>
                                      </p:cBhvr>
                                      <p:to>
                                        <p:strVal val="visible"/>
                                      </p:to>
                                    </p:set>
                                    <p:anim calcmode="lin" valueType="num">
                                      <p:cBhvr additive="base">
                                        <p:cTn id="87" dur="500" fill="hold"/>
                                        <p:tgtEl>
                                          <p:spTgt spid="53"/>
                                        </p:tgtEl>
                                        <p:attrNameLst>
                                          <p:attrName>ppt_x</p:attrName>
                                        </p:attrNameLst>
                                      </p:cBhvr>
                                      <p:tavLst>
                                        <p:tav tm="0">
                                          <p:val>
                                            <p:strVal val="#ppt_x"/>
                                          </p:val>
                                        </p:tav>
                                        <p:tav tm="100000">
                                          <p:val>
                                            <p:strVal val="#ppt_x"/>
                                          </p:val>
                                        </p:tav>
                                      </p:tavLst>
                                    </p:anim>
                                    <p:anim calcmode="lin" valueType="num">
                                      <p:cBhvr additive="base">
                                        <p:cTn id="88" dur="500" fill="hold"/>
                                        <p:tgtEl>
                                          <p:spTgt spid="53"/>
                                        </p:tgtEl>
                                        <p:attrNameLst>
                                          <p:attrName>ppt_y</p:attrName>
                                        </p:attrNameLst>
                                      </p:cBhvr>
                                      <p:tavLst>
                                        <p:tav tm="0">
                                          <p:val>
                                            <p:strVal val="1+#ppt_h/2"/>
                                          </p:val>
                                        </p:tav>
                                        <p:tav tm="100000">
                                          <p:val>
                                            <p:strVal val="#ppt_y"/>
                                          </p:val>
                                        </p:tav>
                                      </p:tavLst>
                                    </p:anim>
                                  </p:childTnLst>
                                </p:cTn>
                              </p:par>
                              <p:par>
                                <p:cTn id="89" presetID="2" presetClass="entr" presetSubtype="4" fill="hold" grpId="0" nodeType="withEffect">
                                  <p:stCondLst>
                                    <p:cond delay="0"/>
                                  </p:stCondLst>
                                  <p:childTnLst>
                                    <p:set>
                                      <p:cBhvr>
                                        <p:cTn id="90" dur="1" fill="hold">
                                          <p:stCondLst>
                                            <p:cond delay="0"/>
                                          </p:stCondLst>
                                        </p:cTn>
                                        <p:tgtEl>
                                          <p:spTgt spid="54"/>
                                        </p:tgtEl>
                                        <p:attrNameLst>
                                          <p:attrName>style.visibility</p:attrName>
                                        </p:attrNameLst>
                                      </p:cBhvr>
                                      <p:to>
                                        <p:strVal val="visible"/>
                                      </p:to>
                                    </p:set>
                                    <p:anim calcmode="lin" valueType="num">
                                      <p:cBhvr additive="base">
                                        <p:cTn id="91" dur="500" fill="hold"/>
                                        <p:tgtEl>
                                          <p:spTgt spid="54"/>
                                        </p:tgtEl>
                                        <p:attrNameLst>
                                          <p:attrName>ppt_x</p:attrName>
                                        </p:attrNameLst>
                                      </p:cBhvr>
                                      <p:tavLst>
                                        <p:tav tm="0">
                                          <p:val>
                                            <p:strVal val="#ppt_x"/>
                                          </p:val>
                                        </p:tav>
                                        <p:tav tm="100000">
                                          <p:val>
                                            <p:strVal val="#ppt_x"/>
                                          </p:val>
                                        </p:tav>
                                      </p:tavLst>
                                    </p:anim>
                                    <p:anim calcmode="lin" valueType="num">
                                      <p:cBhvr additive="base">
                                        <p:cTn id="92" dur="500" fill="hold"/>
                                        <p:tgtEl>
                                          <p:spTgt spid="54"/>
                                        </p:tgtEl>
                                        <p:attrNameLst>
                                          <p:attrName>ppt_y</p:attrName>
                                        </p:attrNameLst>
                                      </p:cBhvr>
                                      <p:tavLst>
                                        <p:tav tm="0">
                                          <p:val>
                                            <p:strVal val="1+#ppt_h/2"/>
                                          </p:val>
                                        </p:tav>
                                        <p:tav tm="100000">
                                          <p:val>
                                            <p:strVal val="#ppt_y"/>
                                          </p:val>
                                        </p:tav>
                                      </p:tavLst>
                                    </p:anim>
                                  </p:childTnLst>
                                </p:cTn>
                              </p:par>
                              <p:par>
                                <p:cTn id="93" presetID="2" presetClass="entr" presetSubtype="4" fill="hold" grpId="0" nodeType="withEffect">
                                  <p:stCondLst>
                                    <p:cond delay="0"/>
                                  </p:stCondLst>
                                  <p:childTnLst>
                                    <p:set>
                                      <p:cBhvr>
                                        <p:cTn id="94" dur="1" fill="hold">
                                          <p:stCondLst>
                                            <p:cond delay="0"/>
                                          </p:stCondLst>
                                        </p:cTn>
                                        <p:tgtEl>
                                          <p:spTgt spid="55"/>
                                        </p:tgtEl>
                                        <p:attrNameLst>
                                          <p:attrName>style.visibility</p:attrName>
                                        </p:attrNameLst>
                                      </p:cBhvr>
                                      <p:to>
                                        <p:strVal val="visible"/>
                                      </p:to>
                                    </p:set>
                                    <p:anim calcmode="lin" valueType="num">
                                      <p:cBhvr additive="base">
                                        <p:cTn id="95" dur="500" fill="hold"/>
                                        <p:tgtEl>
                                          <p:spTgt spid="55"/>
                                        </p:tgtEl>
                                        <p:attrNameLst>
                                          <p:attrName>ppt_x</p:attrName>
                                        </p:attrNameLst>
                                      </p:cBhvr>
                                      <p:tavLst>
                                        <p:tav tm="0">
                                          <p:val>
                                            <p:strVal val="#ppt_x"/>
                                          </p:val>
                                        </p:tav>
                                        <p:tav tm="100000">
                                          <p:val>
                                            <p:strVal val="#ppt_x"/>
                                          </p:val>
                                        </p:tav>
                                      </p:tavLst>
                                    </p:anim>
                                    <p:anim calcmode="lin" valueType="num">
                                      <p:cBhvr additive="base">
                                        <p:cTn id="96" dur="500" fill="hold"/>
                                        <p:tgtEl>
                                          <p:spTgt spid="55"/>
                                        </p:tgtEl>
                                        <p:attrNameLst>
                                          <p:attrName>ppt_y</p:attrName>
                                        </p:attrNameLst>
                                      </p:cBhvr>
                                      <p:tavLst>
                                        <p:tav tm="0">
                                          <p:val>
                                            <p:strVal val="1+#ppt_h/2"/>
                                          </p:val>
                                        </p:tav>
                                        <p:tav tm="100000">
                                          <p:val>
                                            <p:strVal val="#ppt_y"/>
                                          </p:val>
                                        </p:tav>
                                      </p:tavLst>
                                    </p:anim>
                                  </p:childTnLst>
                                </p:cTn>
                              </p:par>
                              <p:par>
                                <p:cTn id="97" presetID="2" presetClass="entr" presetSubtype="4" fill="hold" grpId="0" nodeType="withEffect">
                                  <p:stCondLst>
                                    <p:cond delay="0"/>
                                  </p:stCondLst>
                                  <p:childTnLst>
                                    <p:set>
                                      <p:cBhvr>
                                        <p:cTn id="98" dur="1" fill="hold">
                                          <p:stCondLst>
                                            <p:cond delay="0"/>
                                          </p:stCondLst>
                                        </p:cTn>
                                        <p:tgtEl>
                                          <p:spTgt spid="56"/>
                                        </p:tgtEl>
                                        <p:attrNameLst>
                                          <p:attrName>style.visibility</p:attrName>
                                        </p:attrNameLst>
                                      </p:cBhvr>
                                      <p:to>
                                        <p:strVal val="visible"/>
                                      </p:to>
                                    </p:set>
                                    <p:anim calcmode="lin" valueType="num">
                                      <p:cBhvr additive="base">
                                        <p:cTn id="99" dur="500" fill="hold"/>
                                        <p:tgtEl>
                                          <p:spTgt spid="56"/>
                                        </p:tgtEl>
                                        <p:attrNameLst>
                                          <p:attrName>ppt_x</p:attrName>
                                        </p:attrNameLst>
                                      </p:cBhvr>
                                      <p:tavLst>
                                        <p:tav tm="0">
                                          <p:val>
                                            <p:strVal val="#ppt_x"/>
                                          </p:val>
                                        </p:tav>
                                        <p:tav tm="100000">
                                          <p:val>
                                            <p:strVal val="#ppt_x"/>
                                          </p:val>
                                        </p:tav>
                                      </p:tavLst>
                                    </p:anim>
                                    <p:anim calcmode="lin" valueType="num">
                                      <p:cBhvr additive="base">
                                        <p:cTn id="100" dur="500" fill="hold"/>
                                        <p:tgtEl>
                                          <p:spTgt spid="56"/>
                                        </p:tgtEl>
                                        <p:attrNameLst>
                                          <p:attrName>ppt_y</p:attrName>
                                        </p:attrNameLst>
                                      </p:cBhvr>
                                      <p:tavLst>
                                        <p:tav tm="0">
                                          <p:val>
                                            <p:strVal val="1+#ppt_h/2"/>
                                          </p:val>
                                        </p:tav>
                                        <p:tav tm="100000">
                                          <p:val>
                                            <p:strVal val="#ppt_y"/>
                                          </p:val>
                                        </p:tav>
                                      </p:tavLst>
                                    </p:anim>
                                  </p:childTnLst>
                                </p:cTn>
                              </p:par>
                              <p:par>
                                <p:cTn id="101" presetID="2" presetClass="entr" presetSubtype="4" fill="hold" grpId="0" nodeType="withEffect">
                                  <p:stCondLst>
                                    <p:cond delay="0"/>
                                  </p:stCondLst>
                                  <p:childTnLst>
                                    <p:set>
                                      <p:cBhvr>
                                        <p:cTn id="102" dur="1" fill="hold">
                                          <p:stCondLst>
                                            <p:cond delay="0"/>
                                          </p:stCondLst>
                                        </p:cTn>
                                        <p:tgtEl>
                                          <p:spTgt spid="57"/>
                                        </p:tgtEl>
                                        <p:attrNameLst>
                                          <p:attrName>style.visibility</p:attrName>
                                        </p:attrNameLst>
                                      </p:cBhvr>
                                      <p:to>
                                        <p:strVal val="visible"/>
                                      </p:to>
                                    </p:set>
                                    <p:anim calcmode="lin" valueType="num">
                                      <p:cBhvr additive="base">
                                        <p:cTn id="103" dur="500" fill="hold"/>
                                        <p:tgtEl>
                                          <p:spTgt spid="57"/>
                                        </p:tgtEl>
                                        <p:attrNameLst>
                                          <p:attrName>ppt_x</p:attrName>
                                        </p:attrNameLst>
                                      </p:cBhvr>
                                      <p:tavLst>
                                        <p:tav tm="0">
                                          <p:val>
                                            <p:strVal val="#ppt_x"/>
                                          </p:val>
                                        </p:tav>
                                        <p:tav tm="100000">
                                          <p:val>
                                            <p:strVal val="#ppt_x"/>
                                          </p:val>
                                        </p:tav>
                                      </p:tavLst>
                                    </p:anim>
                                    <p:anim calcmode="lin" valueType="num">
                                      <p:cBhvr additive="base">
                                        <p:cTn id="104"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42" grpId="0"/>
      <p:bldP spid="43" grpId="0"/>
      <p:bldP spid="44" grpId="0"/>
      <p:bldP spid="45" grpId="0"/>
      <p:bldP spid="46" grpId="0" animBg="1"/>
      <p:bldP spid="47" grpId="0" animBg="1"/>
      <p:bldP spid="48" grpId="0" animBg="1"/>
      <p:bldP spid="49" grpId="0" animBg="1"/>
      <p:bldP spid="50" grpId="0"/>
      <p:bldP spid="51" grpId="0"/>
      <p:bldP spid="52" grpId="0"/>
      <p:bldP spid="53" grpId="0"/>
      <p:bldP spid="54" grpId="0"/>
      <p:bldP spid="55" grpId="0"/>
      <p:bldP spid="56" grpId="0"/>
      <p:bldP spid="57" grpId="0"/>
      <p:bldP spid="58" grpId="0" animBg="1"/>
      <p:bldP spid="59" grpId="0" animBg="1"/>
      <p:bldP spid="60" grpId="0"/>
      <p:bldP spid="6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圆角矩形 9"/>
          <p:cNvSpPr/>
          <p:nvPr/>
        </p:nvSpPr>
        <p:spPr>
          <a:xfrm>
            <a:off x="-1996954" y="-2490492"/>
            <a:ext cx="5691788" cy="6447034"/>
          </a:xfrm>
          <a:prstGeom prst="roundRect">
            <a:avLst>
              <a:gd name="adj" fmla="val 1100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1" name="圆角矩形 10"/>
          <p:cNvSpPr/>
          <p:nvPr/>
        </p:nvSpPr>
        <p:spPr>
          <a:xfrm>
            <a:off x="1815712" y="2179329"/>
            <a:ext cx="11027450" cy="6909975"/>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2" name="圆角矩形 11"/>
          <p:cNvSpPr/>
          <p:nvPr/>
        </p:nvSpPr>
        <p:spPr>
          <a:xfrm>
            <a:off x="9446055" y="-1229677"/>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3" name="椭圆 12"/>
          <p:cNvSpPr/>
          <p:nvPr/>
        </p:nvSpPr>
        <p:spPr>
          <a:xfrm>
            <a:off x="3518189" y="2002683"/>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5" name="椭圆 14"/>
          <p:cNvSpPr/>
          <p:nvPr/>
        </p:nvSpPr>
        <p:spPr>
          <a:xfrm>
            <a:off x="1639066" y="3779897"/>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6" name="文本框 15"/>
          <p:cNvSpPr txBox="1"/>
          <p:nvPr/>
        </p:nvSpPr>
        <p:spPr>
          <a:xfrm>
            <a:off x="3973742" y="2448323"/>
            <a:ext cx="6232796" cy="1107996"/>
          </a:xfrm>
          <a:prstGeom prst="rect">
            <a:avLst/>
          </a:prstGeom>
          <a:noFill/>
        </p:spPr>
        <p:txBody>
          <a:bodyPr wrap="none" rtlCol="0">
            <a:spAutoFit/>
          </a:bodyPr>
          <a:lstStyle>
            <a:defPPr>
              <a:defRPr lang="zh-CN"/>
            </a:defPPr>
            <a:lvl1pPr>
              <a:defRPr kumimoji="1" sz="6600" b="1">
                <a:solidFill>
                  <a:schemeClr val="tx1">
                    <a:lumMod val="75000"/>
                    <a:lumOff val="25000"/>
                  </a:schemeClr>
                </a:solidFill>
                <a:latin typeface="Arial"/>
                <a:ea typeface="微软雅黑"/>
              </a:defRPr>
            </a:lvl1pPr>
          </a:lstStyle>
          <a:p>
            <a:r>
              <a:rPr lang="zh-CN" altLang="en-US" dirty="0">
                <a:latin typeface="+mn-lt"/>
                <a:ea typeface="+mn-ea"/>
                <a:cs typeface="+mn-ea"/>
                <a:sym typeface="+mn-lt"/>
              </a:rPr>
              <a:t>请在此输入标题</a:t>
            </a:r>
          </a:p>
        </p:txBody>
      </p:sp>
      <p:sp>
        <p:nvSpPr>
          <p:cNvPr id="17" name="文本框 16"/>
          <p:cNvSpPr txBox="1"/>
          <p:nvPr/>
        </p:nvSpPr>
        <p:spPr>
          <a:xfrm>
            <a:off x="3983258" y="3522519"/>
            <a:ext cx="6192981" cy="534762"/>
          </a:xfrm>
          <a:prstGeom prst="rect">
            <a:avLst/>
          </a:prstGeom>
          <a:noFill/>
        </p:spPr>
        <p:txBody>
          <a:bodyPr wrap="square" rtlCol="0">
            <a:spAutoFit/>
          </a:bodyPr>
          <a:lstStyle/>
          <a:p>
            <a:pPr>
              <a:lnSpc>
                <a:spcPct val="150000"/>
              </a:lnSpc>
            </a:pPr>
            <a:r>
              <a:rPr kumimoji="1" lang="en-GB" altLang="zh-CN" sz="1000" dirty="0">
                <a:solidFill>
                  <a:schemeClr val="tx1">
                    <a:lumMod val="50000"/>
                    <a:lumOff val="50000"/>
                  </a:schemeClr>
                </a:solidFill>
                <a:cs typeface="+mn-ea"/>
                <a:sym typeface="+mn-lt"/>
              </a:rPr>
              <a:t>your content is entered here, or by copying your text, select paste in this box and choose to retain only text. your content is typed here, or by copying your text, select paste in this box.</a:t>
            </a:r>
          </a:p>
        </p:txBody>
      </p:sp>
      <p:sp>
        <p:nvSpPr>
          <p:cNvPr id="18" name="文本框 17"/>
          <p:cNvSpPr txBox="1"/>
          <p:nvPr/>
        </p:nvSpPr>
        <p:spPr>
          <a:xfrm>
            <a:off x="2318834" y="2504880"/>
            <a:ext cx="1040670" cy="1015663"/>
          </a:xfrm>
          <a:prstGeom prst="rect">
            <a:avLst/>
          </a:prstGeom>
          <a:noFill/>
        </p:spPr>
        <p:txBody>
          <a:bodyPr wrap="none" rtlCol="0">
            <a:spAutoFit/>
          </a:bodyPr>
          <a:lstStyle/>
          <a:p>
            <a:r>
              <a:rPr kumimoji="1" lang="en-US" altLang="zh-CN" sz="6000">
                <a:solidFill>
                  <a:schemeClr val="tx1">
                    <a:lumMod val="75000"/>
                    <a:lumOff val="25000"/>
                  </a:schemeClr>
                </a:solidFill>
                <a:cs typeface="+mn-ea"/>
                <a:sym typeface="+mn-lt"/>
              </a:rPr>
              <a:t>04</a:t>
            </a:r>
            <a:endParaRPr kumimoji="1" lang="zh-CN" altLang="en-US" sz="6000" dirty="0">
              <a:solidFill>
                <a:schemeClr val="tx1">
                  <a:lumMod val="75000"/>
                  <a:lumOff val="25000"/>
                </a:schemeClr>
              </a:solidFill>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checkerboard(across)">
                                      <p:cBhvr>
                                        <p:cTn id="7" dur="500"/>
                                        <p:tgtEl>
                                          <p:spTgt spid="18"/>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checkerboard(across)">
                                      <p:cBhvr>
                                        <p:cTn id="10" dur="500"/>
                                        <p:tgtEl>
                                          <p:spTgt spid="16"/>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checkerboard(across)">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Straight Connector 54"/>
          <p:cNvCxnSpPr/>
          <p:nvPr/>
        </p:nvCxnSpPr>
        <p:spPr>
          <a:xfrm>
            <a:off x="2553999" y="4602419"/>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56"/>
          <p:cNvCxnSpPr/>
          <p:nvPr/>
        </p:nvCxnSpPr>
        <p:spPr>
          <a:xfrm>
            <a:off x="5611620" y="4602419"/>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58"/>
          <p:cNvCxnSpPr/>
          <p:nvPr/>
        </p:nvCxnSpPr>
        <p:spPr>
          <a:xfrm>
            <a:off x="8672541" y="4602419"/>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5" name="Text Placeholder 59"/>
          <p:cNvSpPr txBox="1"/>
          <p:nvPr/>
        </p:nvSpPr>
        <p:spPr>
          <a:xfrm>
            <a:off x="1024808" y="1700809"/>
            <a:ext cx="2343425"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b="1" dirty="0">
                <a:solidFill>
                  <a:schemeClr val="tx1">
                    <a:lumMod val="75000"/>
                    <a:lumOff val="25000"/>
                  </a:schemeClr>
                </a:solidFill>
                <a:latin typeface="+mn-lt"/>
                <a:ea typeface="+mn-ea"/>
                <a:cs typeface="+mn-ea"/>
                <a:sym typeface="+mn-lt"/>
              </a:rPr>
              <a:t>添加标题</a:t>
            </a:r>
            <a:endParaRPr lang="en-US" altLang="zh-CN" b="1" dirty="0">
              <a:solidFill>
                <a:schemeClr val="tx1">
                  <a:lumMod val="75000"/>
                  <a:lumOff val="25000"/>
                </a:schemeClr>
              </a:solidFill>
              <a:latin typeface="+mn-lt"/>
              <a:ea typeface="+mn-ea"/>
              <a:cs typeface="+mn-ea"/>
              <a:sym typeface="+mn-lt"/>
            </a:endParaRPr>
          </a:p>
          <a:p>
            <a:pPr algn="just">
              <a:lnSpc>
                <a:spcPct val="120000"/>
              </a:lnSpc>
            </a:pPr>
            <a:r>
              <a:rPr lang="zh-CN" altLang="en-US" sz="1200" dirty="0">
                <a:solidFill>
                  <a:schemeClr val="tx1">
                    <a:lumMod val="75000"/>
                    <a:lumOff val="25000"/>
                  </a:schemeClr>
                </a:solidFill>
                <a:latin typeface="+mn-lt"/>
                <a:ea typeface="+mn-ea"/>
                <a:cs typeface="+mn-ea"/>
                <a:sym typeface="+mn-lt"/>
              </a:rPr>
              <a:t>请替换文字内容复制你的内容到此请替换文字内容复制你的内容到此</a:t>
            </a:r>
            <a:endParaRPr lang="en-US" sz="1200" dirty="0">
              <a:solidFill>
                <a:schemeClr val="tx1">
                  <a:lumMod val="75000"/>
                  <a:lumOff val="25000"/>
                </a:schemeClr>
              </a:solidFill>
              <a:latin typeface="+mn-lt"/>
              <a:ea typeface="+mn-ea"/>
              <a:cs typeface="+mn-ea"/>
              <a:sym typeface="+mn-lt"/>
            </a:endParaRPr>
          </a:p>
        </p:txBody>
      </p:sp>
      <p:cxnSp>
        <p:nvCxnSpPr>
          <p:cNvPr id="26" name="Straight Connector 62"/>
          <p:cNvCxnSpPr/>
          <p:nvPr/>
        </p:nvCxnSpPr>
        <p:spPr>
          <a:xfrm>
            <a:off x="1035351" y="1796821"/>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63"/>
          <p:cNvCxnSpPr/>
          <p:nvPr/>
        </p:nvCxnSpPr>
        <p:spPr>
          <a:xfrm>
            <a:off x="4092539" y="1796821"/>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64"/>
          <p:cNvCxnSpPr/>
          <p:nvPr/>
        </p:nvCxnSpPr>
        <p:spPr>
          <a:xfrm>
            <a:off x="7147759" y="1796821"/>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29" name="组合 28"/>
          <p:cNvGrpSpPr/>
          <p:nvPr/>
        </p:nvGrpSpPr>
        <p:grpSpPr>
          <a:xfrm>
            <a:off x="912124" y="3254699"/>
            <a:ext cx="10390551" cy="1354860"/>
            <a:chOff x="912124" y="3254699"/>
            <a:chExt cx="10390551" cy="1354860"/>
          </a:xfrm>
        </p:grpSpPr>
        <p:sp>
          <p:nvSpPr>
            <p:cNvPr id="30" name="Freeform 8"/>
            <p:cNvSpPr/>
            <p:nvPr/>
          </p:nvSpPr>
          <p:spPr bwMode="auto">
            <a:xfrm>
              <a:off x="8171139" y="3254700"/>
              <a:ext cx="501403" cy="1354859"/>
            </a:xfrm>
            <a:custGeom>
              <a:avLst/>
              <a:gdLst>
                <a:gd name="T0" fmla="*/ 281 w 281"/>
                <a:gd name="T1" fmla="*/ 278 h 1123"/>
                <a:gd name="T2" fmla="*/ 281 w 281"/>
                <a:gd name="T3" fmla="*/ 1123 h 1123"/>
                <a:gd name="T4" fmla="*/ 0 w 281"/>
                <a:gd name="T5" fmla="*/ 842 h 1123"/>
                <a:gd name="T6" fmla="*/ 0 w 281"/>
                <a:gd name="T7" fmla="*/ 0 h 1123"/>
                <a:gd name="T8" fmla="*/ 279 w 281"/>
                <a:gd name="T9" fmla="*/ 278 h 1123"/>
                <a:gd name="T10" fmla="*/ 281 w 281"/>
                <a:gd name="T11" fmla="*/ 278 h 1123"/>
              </a:gdLst>
              <a:ahLst/>
              <a:cxnLst>
                <a:cxn ang="0">
                  <a:pos x="T0" y="T1"/>
                </a:cxn>
                <a:cxn ang="0">
                  <a:pos x="T2" y="T3"/>
                </a:cxn>
                <a:cxn ang="0">
                  <a:pos x="T4" y="T5"/>
                </a:cxn>
                <a:cxn ang="0">
                  <a:pos x="T6" y="T7"/>
                </a:cxn>
                <a:cxn ang="0">
                  <a:pos x="T8" y="T9"/>
                </a:cxn>
                <a:cxn ang="0">
                  <a:pos x="T10" y="T11"/>
                </a:cxn>
              </a:cxnLst>
              <a:rect l="0" t="0" r="r" b="b"/>
              <a:pathLst>
                <a:path w="281" h="1123">
                  <a:moveTo>
                    <a:pt x="281" y="278"/>
                  </a:moveTo>
                  <a:lnTo>
                    <a:pt x="281" y="1123"/>
                  </a:lnTo>
                  <a:lnTo>
                    <a:pt x="0" y="842"/>
                  </a:lnTo>
                  <a:lnTo>
                    <a:pt x="0" y="0"/>
                  </a:lnTo>
                  <a:lnTo>
                    <a:pt x="279" y="278"/>
                  </a:lnTo>
                  <a:lnTo>
                    <a:pt x="281" y="278"/>
                  </a:lnTo>
                  <a:close/>
                </a:path>
              </a:pathLst>
            </a:custGeom>
            <a:solidFill>
              <a:schemeClr val="tx1">
                <a:lumMod val="50000"/>
                <a:lumOff val="50000"/>
              </a:schemeClr>
            </a:solidFill>
            <a:ln>
              <a:noFill/>
            </a:ln>
          </p:spPr>
          <p:txBody>
            <a:bodyPr vert="horz" wrap="square" lIns="121907" tIns="60953" rIns="121907" bIns="60953" numCol="1" anchor="t" anchorCtr="0" compatLnSpc="1"/>
            <a:lstStyle/>
            <a:p>
              <a:endParaRPr lang="en-US" sz="2400">
                <a:cs typeface="+mn-ea"/>
                <a:sym typeface="+mn-lt"/>
              </a:endParaRPr>
            </a:p>
          </p:txBody>
        </p:sp>
        <p:sp>
          <p:nvSpPr>
            <p:cNvPr id="31" name="Freeform 10"/>
            <p:cNvSpPr/>
            <p:nvPr/>
          </p:nvSpPr>
          <p:spPr bwMode="auto">
            <a:xfrm>
              <a:off x="6641949" y="3254700"/>
              <a:ext cx="501403" cy="1354859"/>
            </a:xfrm>
            <a:custGeom>
              <a:avLst/>
              <a:gdLst>
                <a:gd name="T0" fmla="*/ 281 w 281"/>
                <a:gd name="T1" fmla="*/ 278 h 1123"/>
                <a:gd name="T2" fmla="*/ 281 w 281"/>
                <a:gd name="T3" fmla="*/ 1123 h 1123"/>
                <a:gd name="T4" fmla="*/ 0 w 281"/>
                <a:gd name="T5" fmla="*/ 842 h 1123"/>
                <a:gd name="T6" fmla="*/ 0 w 281"/>
                <a:gd name="T7" fmla="*/ 0 h 1123"/>
                <a:gd name="T8" fmla="*/ 278 w 281"/>
                <a:gd name="T9" fmla="*/ 278 h 1123"/>
                <a:gd name="T10" fmla="*/ 281 w 281"/>
                <a:gd name="T11" fmla="*/ 278 h 1123"/>
              </a:gdLst>
              <a:ahLst/>
              <a:cxnLst>
                <a:cxn ang="0">
                  <a:pos x="T0" y="T1"/>
                </a:cxn>
                <a:cxn ang="0">
                  <a:pos x="T2" y="T3"/>
                </a:cxn>
                <a:cxn ang="0">
                  <a:pos x="T4" y="T5"/>
                </a:cxn>
                <a:cxn ang="0">
                  <a:pos x="T6" y="T7"/>
                </a:cxn>
                <a:cxn ang="0">
                  <a:pos x="T8" y="T9"/>
                </a:cxn>
                <a:cxn ang="0">
                  <a:pos x="T10" y="T11"/>
                </a:cxn>
              </a:cxnLst>
              <a:rect l="0" t="0" r="r" b="b"/>
              <a:pathLst>
                <a:path w="281" h="1123">
                  <a:moveTo>
                    <a:pt x="281" y="278"/>
                  </a:moveTo>
                  <a:lnTo>
                    <a:pt x="281" y="1123"/>
                  </a:lnTo>
                  <a:lnTo>
                    <a:pt x="0" y="842"/>
                  </a:lnTo>
                  <a:lnTo>
                    <a:pt x="0" y="0"/>
                  </a:lnTo>
                  <a:lnTo>
                    <a:pt x="278" y="278"/>
                  </a:lnTo>
                  <a:lnTo>
                    <a:pt x="281" y="278"/>
                  </a:lnTo>
                  <a:close/>
                </a:path>
              </a:pathLst>
            </a:custGeom>
            <a:solidFill>
              <a:schemeClr val="tx1">
                <a:lumMod val="50000"/>
                <a:lumOff val="50000"/>
              </a:schemeClr>
            </a:solidFill>
            <a:ln>
              <a:noFill/>
            </a:ln>
          </p:spPr>
          <p:txBody>
            <a:bodyPr vert="horz" wrap="square" lIns="121907" tIns="60953" rIns="121907" bIns="60953" numCol="1" anchor="t" anchorCtr="0" compatLnSpc="1"/>
            <a:lstStyle/>
            <a:p>
              <a:endParaRPr lang="en-US" sz="2400">
                <a:cs typeface="+mn-ea"/>
                <a:sym typeface="+mn-lt"/>
              </a:endParaRPr>
            </a:p>
          </p:txBody>
        </p:sp>
        <p:sp>
          <p:nvSpPr>
            <p:cNvPr id="32" name="Freeform 12"/>
            <p:cNvSpPr/>
            <p:nvPr/>
          </p:nvSpPr>
          <p:spPr bwMode="auto">
            <a:xfrm>
              <a:off x="5112760" y="3254700"/>
              <a:ext cx="499617" cy="1354859"/>
            </a:xfrm>
            <a:custGeom>
              <a:avLst/>
              <a:gdLst>
                <a:gd name="T0" fmla="*/ 280 w 280"/>
                <a:gd name="T1" fmla="*/ 278 h 1123"/>
                <a:gd name="T2" fmla="*/ 280 w 280"/>
                <a:gd name="T3" fmla="*/ 1123 h 1123"/>
                <a:gd name="T4" fmla="*/ 0 w 280"/>
                <a:gd name="T5" fmla="*/ 842 h 1123"/>
                <a:gd name="T6" fmla="*/ 0 w 280"/>
                <a:gd name="T7" fmla="*/ 0 h 1123"/>
                <a:gd name="T8" fmla="*/ 278 w 280"/>
                <a:gd name="T9" fmla="*/ 278 h 1123"/>
                <a:gd name="T10" fmla="*/ 280 w 280"/>
                <a:gd name="T11" fmla="*/ 278 h 1123"/>
              </a:gdLst>
              <a:ahLst/>
              <a:cxnLst>
                <a:cxn ang="0">
                  <a:pos x="T0" y="T1"/>
                </a:cxn>
                <a:cxn ang="0">
                  <a:pos x="T2" y="T3"/>
                </a:cxn>
                <a:cxn ang="0">
                  <a:pos x="T4" y="T5"/>
                </a:cxn>
                <a:cxn ang="0">
                  <a:pos x="T6" y="T7"/>
                </a:cxn>
                <a:cxn ang="0">
                  <a:pos x="T8" y="T9"/>
                </a:cxn>
                <a:cxn ang="0">
                  <a:pos x="T10" y="T11"/>
                </a:cxn>
              </a:cxnLst>
              <a:rect l="0" t="0" r="r" b="b"/>
              <a:pathLst>
                <a:path w="280" h="1123">
                  <a:moveTo>
                    <a:pt x="280" y="278"/>
                  </a:moveTo>
                  <a:lnTo>
                    <a:pt x="280" y="1123"/>
                  </a:lnTo>
                  <a:lnTo>
                    <a:pt x="0" y="842"/>
                  </a:lnTo>
                  <a:lnTo>
                    <a:pt x="0" y="0"/>
                  </a:lnTo>
                  <a:lnTo>
                    <a:pt x="278" y="278"/>
                  </a:lnTo>
                  <a:lnTo>
                    <a:pt x="280" y="278"/>
                  </a:lnTo>
                  <a:close/>
                </a:path>
              </a:pathLst>
            </a:custGeom>
            <a:solidFill>
              <a:schemeClr val="tx1">
                <a:lumMod val="50000"/>
                <a:lumOff val="50000"/>
              </a:schemeClr>
            </a:solidFill>
            <a:ln>
              <a:noFill/>
            </a:ln>
          </p:spPr>
          <p:txBody>
            <a:bodyPr vert="horz" wrap="square" lIns="121907" tIns="60953" rIns="121907" bIns="60953" numCol="1" anchor="t" anchorCtr="0" compatLnSpc="1"/>
            <a:lstStyle/>
            <a:p>
              <a:endParaRPr lang="en-US" sz="2400">
                <a:cs typeface="+mn-ea"/>
                <a:sym typeface="+mn-lt"/>
              </a:endParaRPr>
            </a:p>
          </p:txBody>
        </p:sp>
        <p:sp>
          <p:nvSpPr>
            <p:cNvPr id="33" name="Freeform 14"/>
            <p:cNvSpPr/>
            <p:nvPr/>
          </p:nvSpPr>
          <p:spPr bwMode="auto">
            <a:xfrm>
              <a:off x="3583570" y="3254700"/>
              <a:ext cx="499617" cy="1354859"/>
            </a:xfrm>
            <a:custGeom>
              <a:avLst/>
              <a:gdLst>
                <a:gd name="T0" fmla="*/ 280 w 280"/>
                <a:gd name="T1" fmla="*/ 278 h 1123"/>
                <a:gd name="T2" fmla="*/ 280 w 280"/>
                <a:gd name="T3" fmla="*/ 1123 h 1123"/>
                <a:gd name="T4" fmla="*/ 0 w 280"/>
                <a:gd name="T5" fmla="*/ 842 h 1123"/>
                <a:gd name="T6" fmla="*/ 0 w 280"/>
                <a:gd name="T7" fmla="*/ 0 h 1123"/>
                <a:gd name="T8" fmla="*/ 278 w 280"/>
                <a:gd name="T9" fmla="*/ 278 h 1123"/>
                <a:gd name="T10" fmla="*/ 280 w 280"/>
                <a:gd name="T11" fmla="*/ 278 h 1123"/>
              </a:gdLst>
              <a:ahLst/>
              <a:cxnLst>
                <a:cxn ang="0">
                  <a:pos x="T0" y="T1"/>
                </a:cxn>
                <a:cxn ang="0">
                  <a:pos x="T2" y="T3"/>
                </a:cxn>
                <a:cxn ang="0">
                  <a:pos x="T4" y="T5"/>
                </a:cxn>
                <a:cxn ang="0">
                  <a:pos x="T6" y="T7"/>
                </a:cxn>
                <a:cxn ang="0">
                  <a:pos x="T8" y="T9"/>
                </a:cxn>
                <a:cxn ang="0">
                  <a:pos x="T10" y="T11"/>
                </a:cxn>
              </a:cxnLst>
              <a:rect l="0" t="0" r="r" b="b"/>
              <a:pathLst>
                <a:path w="280" h="1123">
                  <a:moveTo>
                    <a:pt x="280" y="278"/>
                  </a:moveTo>
                  <a:lnTo>
                    <a:pt x="280" y="1123"/>
                  </a:lnTo>
                  <a:lnTo>
                    <a:pt x="0" y="842"/>
                  </a:lnTo>
                  <a:lnTo>
                    <a:pt x="0" y="0"/>
                  </a:lnTo>
                  <a:lnTo>
                    <a:pt x="278" y="278"/>
                  </a:lnTo>
                  <a:lnTo>
                    <a:pt x="280" y="278"/>
                  </a:lnTo>
                  <a:close/>
                </a:path>
              </a:pathLst>
            </a:custGeom>
            <a:solidFill>
              <a:schemeClr val="tx1">
                <a:lumMod val="50000"/>
                <a:lumOff val="50000"/>
              </a:schemeClr>
            </a:solidFill>
            <a:ln>
              <a:noFill/>
            </a:ln>
          </p:spPr>
          <p:txBody>
            <a:bodyPr vert="horz" wrap="square" lIns="121907" tIns="60953" rIns="121907" bIns="60953" numCol="1" anchor="t" anchorCtr="0" compatLnSpc="1"/>
            <a:lstStyle/>
            <a:p>
              <a:endParaRPr lang="en-US" sz="2400" dirty="0">
                <a:cs typeface="+mn-ea"/>
                <a:sym typeface="+mn-lt"/>
              </a:endParaRPr>
            </a:p>
          </p:txBody>
        </p:sp>
        <p:sp>
          <p:nvSpPr>
            <p:cNvPr id="34" name="Freeform 16"/>
            <p:cNvSpPr/>
            <p:nvPr/>
          </p:nvSpPr>
          <p:spPr bwMode="auto">
            <a:xfrm>
              <a:off x="2054381" y="3254700"/>
              <a:ext cx="499617" cy="1354859"/>
            </a:xfrm>
            <a:custGeom>
              <a:avLst/>
              <a:gdLst>
                <a:gd name="T0" fmla="*/ 280 w 280"/>
                <a:gd name="T1" fmla="*/ 278 h 1123"/>
                <a:gd name="T2" fmla="*/ 280 w 280"/>
                <a:gd name="T3" fmla="*/ 1123 h 1123"/>
                <a:gd name="T4" fmla="*/ 0 w 280"/>
                <a:gd name="T5" fmla="*/ 842 h 1123"/>
                <a:gd name="T6" fmla="*/ 0 w 280"/>
                <a:gd name="T7" fmla="*/ 0 h 1123"/>
                <a:gd name="T8" fmla="*/ 278 w 280"/>
                <a:gd name="T9" fmla="*/ 278 h 1123"/>
                <a:gd name="T10" fmla="*/ 280 w 280"/>
                <a:gd name="T11" fmla="*/ 278 h 1123"/>
              </a:gdLst>
              <a:ahLst/>
              <a:cxnLst>
                <a:cxn ang="0">
                  <a:pos x="T0" y="T1"/>
                </a:cxn>
                <a:cxn ang="0">
                  <a:pos x="T2" y="T3"/>
                </a:cxn>
                <a:cxn ang="0">
                  <a:pos x="T4" y="T5"/>
                </a:cxn>
                <a:cxn ang="0">
                  <a:pos x="T6" y="T7"/>
                </a:cxn>
                <a:cxn ang="0">
                  <a:pos x="T8" y="T9"/>
                </a:cxn>
                <a:cxn ang="0">
                  <a:pos x="T10" y="T11"/>
                </a:cxn>
              </a:cxnLst>
              <a:rect l="0" t="0" r="r" b="b"/>
              <a:pathLst>
                <a:path w="280" h="1123">
                  <a:moveTo>
                    <a:pt x="280" y="278"/>
                  </a:moveTo>
                  <a:lnTo>
                    <a:pt x="280" y="1123"/>
                  </a:lnTo>
                  <a:lnTo>
                    <a:pt x="0" y="842"/>
                  </a:lnTo>
                  <a:lnTo>
                    <a:pt x="0" y="0"/>
                  </a:lnTo>
                  <a:lnTo>
                    <a:pt x="278" y="278"/>
                  </a:lnTo>
                  <a:lnTo>
                    <a:pt x="280" y="278"/>
                  </a:lnTo>
                  <a:close/>
                </a:path>
              </a:pathLst>
            </a:custGeom>
            <a:solidFill>
              <a:schemeClr val="tx1">
                <a:lumMod val="50000"/>
                <a:lumOff val="50000"/>
              </a:schemeClr>
            </a:solidFill>
            <a:ln>
              <a:noFill/>
            </a:ln>
          </p:spPr>
          <p:txBody>
            <a:bodyPr vert="horz" wrap="square" lIns="121907" tIns="60953" rIns="121907" bIns="60953" numCol="1" anchor="t" anchorCtr="0" compatLnSpc="1"/>
            <a:lstStyle/>
            <a:p>
              <a:endParaRPr lang="en-US" sz="2400">
                <a:cs typeface="+mn-ea"/>
                <a:sym typeface="+mn-lt"/>
              </a:endParaRPr>
            </a:p>
          </p:txBody>
        </p:sp>
        <p:grpSp>
          <p:nvGrpSpPr>
            <p:cNvPr id="55" name="组合 54"/>
            <p:cNvGrpSpPr/>
            <p:nvPr/>
          </p:nvGrpSpPr>
          <p:grpSpPr>
            <a:xfrm>
              <a:off x="1024809" y="3254700"/>
              <a:ext cx="10277866" cy="1354859"/>
              <a:chOff x="1024809" y="3254700"/>
              <a:chExt cx="10277866" cy="1354859"/>
            </a:xfrm>
            <a:solidFill>
              <a:schemeClr val="accent1">
                <a:lumMod val="60000"/>
                <a:lumOff val="40000"/>
              </a:schemeClr>
            </a:solidFill>
          </p:grpSpPr>
          <p:sp>
            <p:nvSpPr>
              <p:cNvPr id="63" name="Freeform 17"/>
              <p:cNvSpPr/>
              <p:nvPr/>
            </p:nvSpPr>
            <p:spPr bwMode="auto">
              <a:xfrm>
                <a:off x="10201731" y="3429636"/>
                <a:ext cx="1100944" cy="1024288"/>
              </a:xfrm>
              <a:custGeom>
                <a:avLst/>
                <a:gdLst>
                  <a:gd name="T0" fmla="*/ 210 w 617"/>
                  <a:gd name="T1" fmla="*/ 849 h 849"/>
                  <a:gd name="T2" fmla="*/ 210 w 617"/>
                  <a:gd name="T3" fmla="*/ 717 h 849"/>
                  <a:gd name="T4" fmla="*/ 0 w 617"/>
                  <a:gd name="T5" fmla="*/ 717 h 849"/>
                  <a:gd name="T6" fmla="*/ 0 w 617"/>
                  <a:gd name="T7" fmla="*/ 133 h 849"/>
                  <a:gd name="T8" fmla="*/ 210 w 617"/>
                  <a:gd name="T9" fmla="*/ 133 h 849"/>
                  <a:gd name="T10" fmla="*/ 210 w 617"/>
                  <a:gd name="T11" fmla="*/ 0 h 849"/>
                  <a:gd name="T12" fmla="*/ 617 w 617"/>
                  <a:gd name="T13" fmla="*/ 424 h 849"/>
                  <a:gd name="T14" fmla="*/ 210 w 617"/>
                  <a:gd name="T15" fmla="*/ 849 h 8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7" h="849">
                    <a:moveTo>
                      <a:pt x="210" y="849"/>
                    </a:moveTo>
                    <a:lnTo>
                      <a:pt x="210" y="717"/>
                    </a:lnTo>
                    <a:lnTo>
                      <a:pt x="0" y="717"/>
                    </a:lnTo>
                    <a:lnTo>
                      <a:pt x="0" y="133"/>
                    </a:lnTo>
                    <a:lnTo>
                      <a:pt x="210" y="133"/>
                    </a:lnTo>
                    <a:lnTo>
                      <a:pt x="210" y="0"/>
                    </a:lnTo>
                    <a:lnTo>
                      <a:pt x="617" y="424"/>
                    </a:lnTo>
                    <a:lnTo>
                      <a:pt x="210" y="849"/>
                    </a:lnTo>
                    <a:close/>
                  </a:path>
                </a:pathLst>
              </a:custGeom>
              <a:solidFill>
                <a:schemeClr val="tx1">
                  <a:lumMod val="50000"/>
                  <a:lumOff val="50000"/>
                </a:schemeClr>
              </a:solidFill>
              <a:ln>
                <a:noFill/>
              </a:ln>
            </p:spPr>
            <p:txBody>
              <a:bodyPr vert="horz" wrap="square" lIns="121907" tIns="60953" rIns="121907" bIns="60953" numCol="1" anchor="t" anchorCtr="0" compatLnSpc="1"/>
              <a:lstStyle/>
              <a:p>
                <a:endParaRPr lang="en-US" sz="2400">
                  <a:cs typeface="+mn-ea"/>
                  <a:sym typeface="+mn-lt"/>
                </a:endParaRPr>
              </a:p>
            </p:txBody>
          </p:sp>
          <p:sp>
            <p:nvSpPr>
              <p:cNvPr id="64" name="Freeform 15"/>
              <p:cNvSpPr/>
              <p:nvPr/>
            </p:nvSpPr>
            <p:spPr bwMode="auto">
              <a:xfrm>
                <a:off x="1024809" y="3254701"/>
                <a:ext cx="1029571" cy="1350033"/>
              </a:xfrm>
              <a:custGeom>
                <a:avLst/>
                <a:gdLst>
                  <a:gd name="T0" fmla="*/ 577 w 577"/>
                  <a:gd name="T1" fmla="*/ 0 h 1119"/>
                  <a:gd name="T2" fmla="*/ 577 w 577"/>
                  <a:gd name="T3" fmla="*/ 1119 h 1119"/>
                  <a:gd name="T4" fmla="*/ 288 w 577"/>
                  <a:gd name="T5" fmla="*/ 840 h 1119"/>
                  <a:gd name="T6" fmla="*/ 0 w 577"/>
                  <a:gd name="T7" fmla="*/ 1118 h 1119"/>
                  <a:gd name="T8" fmla="*/ 0 w 577"/>
                  <a:gd name="T9" fmla="*/ 0 h 1119"/>
                  <a:gd name="T10" fmla="*/ 577 w 577"/>
                  <a:gd name="T11" fmla="*/ 0 h 1119"/>
                </a:gdLst>
                <a:ahLst/>
                <a:cxnLst>
                  <a:cxn ang="0">
                    <a:pos x="T0" y="T1"/>
                  </a:cxn>
                  <a:cxn ang="0">
                    <a:pos x="T2" y="T3"/>
                  </a:cxn>
                  <a:cxn ang="0">
                    <a:pos x="T4" y="T5"/>
                  </a:cxn>
                  <a:cxn ang="0">
                    <a:pos x="T6" y="T7"/>
                  </a:cxn>
                  <a:cxn ang="0">
                    <a:pos x="T8" y="T9"/>
                  </a:cxn>
                  <a:cxn ang="0">
                    <a:pos x="T10" y="T11"/>
                  </a:cxn>
                </a:cxnLst>
                <a:rect l="0" t="0" r="r" b="b"/>
                <a:pathLst>
                  <a:path w="577" h="1119">
                    <a:moveTo>
                      <a:pt x="577" y="0"/>
                    </a:moveTo>
                    <a:lnTo>
                      <a:pt x="577" y="1119"/>
                    </a:lnTo>
                    <a:lnTo>
                      <a:pt x="288" y="840"/>
                    </a:lnTo>
                    <a:lnTo>
                      <a:pt x="0" y="1118"/>
                    </a:lnTo>
                    <a:lnTo>
                      <a:pt x="0" y="0"/>
                    </a:lnTo>
                    <a:lnTo>
                      <a:pt x="577" y="0"/>
                    </a:lnTo>
                    <a:close/>
                  </a:path>
                </a:pathLst>
              </a:custGeom>
              <a:solidFill>
                <a:schemeClr val="tx1">
                  <a:lumMod val="75000"/>
                  <a:lumOff val="25000"/>
                </a:schemeClr>
              </a:solidFill>
              <a:ln>
                <a:noFill/>
              </a:ln>
            </p:spPr>
            <p:txBody>
              <a:bodyPr vert="horz" wrap="square" lIns="121883" tIns="60941" rIns="121883" bIns="60941" numCol="1" anchor="t" anchorCtr="0" compatLnSpc="1"/>
              <a:lstStyle/>
              <a:p>
                <a:endParaRPr lang="en-US" sz="2400" dirty="0">
                  <a:cs typeface="+mn-ea"/>
                  <a:sym typeface="+mn-lt"/>
                </a:endParaRPr>
              </a:p>
            </p:txBody>
          </p:sp>
          <p:sp>
            <p:nvSpPr>
              <p:cNvPr id="65" name="Rectangle 13"/>
              <p:cNvSpPr>
                <a:spLocks noChangeArrowheads="1"/>
              </p:cNvSpPr>
              <p:nvPr/>
            </p:nvSpPr>
            <p:spPr bwMode="auto">
              <a:xfrm>
                <a:off x="2553999" y="3254700"/>
                <a:ext cx="1029571" cy="1354859"/>
              </a:xfrm>
              <a:prstGeom prst="rect">
                <a:avLst/>
              </a:prstGeom>
              <a:solidFill>
                <a:schemeClr val="tx1">
                  <a:lumMod val="85000"/>
                  <a:lumOff val="15000"/>
                </a:schemeClr>
              </a:solidFill>
              <a:ln>
                <a:noFill/>
              </a:ln>
            </p:spPr>
            <p:txBody>
              <a:bodyPr vert="horz" wrap="square" lIns="121883" tIns="60941" rIns="121883" bIns="60941" numCol="1" anchor="t" anchorCtr="0" compatLnSpc="1"/>
              <a:lstStyle/>
              <a:p>
                <a:endParaRPr lang="en-US" sz="2400">
                  <a:cs typeface="+mn-ea"/>
                  <a:sym typeface="+mn-lt"/>
                </a:endParaRPr>
              </a:p>
            </p:txBody>
          </p:sp>
          <p:sp>
            <p:nvSpPr>
              <p:cNvPr id="66" name="Rectangle 11"/>
              <p:cNvSpPr>
                <a:spLocks noChangeArrowheads="1"/>
              </p:cNvSpPr>
              <p:nvPr/>
            </p:nvSpPr>
            <p:spPr bwMode="auto">
              <a:xfrm>
                <a:off x="4083188" y="3254700"/>
                <a:ext cx="1029571" cy="1354859"/>
              </a:xfrm>
              <a:prstGeom prst="rect">
                <a:avLst/>
              </a:prstGeom>
              <a:solidFill>
                <a:schemeClr val="tx1">
                  <a:lumMod val="75000"/>
                  <a:lumOff val="25000"/>
                </a:schemeClr>
              </a:solidFill>
              <a:ln>
                <a:noFill/>
              </a:ln>
            </p:spPr>
            <p:txBody>
              <a:bodyPr vert="horz" wrap="square" lIns="121883" tIns="60941" rIns="121883" bIns="60941" numCol="1" anchor="t" anchorCtr="0" compatLnSpc="1"/>
              <a:lstStyle/>
              <a:p>
                <a:endParaRPr lang="en-US" sz="2400" dirty="0">
                  <a:cs typeface="+mn-ea"/>
                  <a:sym typeface="+mn-lt"/>
                </a:endParaRPr>
              </a:p>
            </p:txBody>
          </p:sp>
          <p:sp>
            <p:nvSpPr>
              <p:cNvPr id="67" name="Rectangle 9"/>
              <p:cNvSpPr>
                <a:spLocks noChangeArrowheads="1"/>
              </p:cNvSpPr>
              <p:nvPr/>
            </p:nvSpPr>
            <p:spPr bwMode="auto">
              <a:xfrm>
                <a:off x="5612379" y="3254700"/>
                <a:ext cx="1029571" cy="1354859"/>
              </a:xfrm>
              <a:prstGeom prst="rect">
                <a:avLst/>
              </a:prstGeom>
              <a:solidFill>
                <a:schemeClr val="tx1">
                  <a:lumMod val="85000"/>
                  <a:lumOff val="15000"/>
                </a:schemeClr>
              </a:solidFill>
              <a:ln>
                <a:noFill/>
              </a:ln>
            </p:spPr>
            <p:txBody>
              <a:bodyPr vert="horz" wrap="square" lIns="121883" tIns="60941" rIns="121883" bIns="60941" numCol="1" anchor="t" anchorCtr="0" compatLnSpc="1"/>
              <a:lstStyle/>
              <a:p>
                <a:endParaRPr lang="en-US" sz="2400" dirty="0">
                  <a:cs typeface="+mn-ea"/>
                  <a:sym typeface="+mn-lt"/>
                </a:endParaRPr>
              </a:p>
            </p:txBody>
          </p:sp>
          <p:sp>
            <p:nvSpPr>
              <p:cNvPr id="68" name="Rectangle 7"/>
              <p:cNvSpPr>
                <a:spLocks noChangeArrowheads="1"/>
              </p:cNvSpPr>
              <p:nvPr/>
            </p:nvSpPr>
            <p:spPr bwMode="auto">
              <a:xfrm>
                <a:off x="7143351" y="3254700"/>
                <a:ext cx="1027787" cy="1354859"/>
              </a:xfrm>
              <a:prstGeom prst="rect">
                <a:avLst/>
              </a:prstGeom>
              <a:solidFill>
                <a:schemeClr val="tx1">
                  <a:lumMod val="75000"/>
                  <a:lumOff val="25000"/>
                </a:schemeClr>
              </a:solidFill>
              <a:ln>
                <a:noFill/>
              </a:ln>
            </p:spPr>
            <p:txBody>
              <a:bodyPr vert="horz" wrap="square" lIns="121883" tIns="60941" rIns="121883" bIns="60941" numCol="1" anchor="t" anchorCtr="0" compatLnSpc="1"/>
              <a:lstStyle/>
              <a:p>
                <a:endParaRPr lang="en-US" sz="2400" dirty="0">
                  <a:cs typeface="+mn-ea"/>
                  <a:sym typeface="+mn-lt"/>
                </a:endParaRPr>
              </a:p>
            </p:txBody>
          </p:sp>
          <p:sp>
            <p:nvSpPr>
              <p:cNvPr id="69" name="Rectangle 6"/>
              <p:cNvSpPr>
                <a:spLocks noChangeArrowheads="1"/>
              </p:cNvSpPr>
              <p:nvPr/>
            </p:nvSpPr>
            <p:spPr bwMode="auto">
              <a:xfrm>
                <a:off x="8672541" y="3254700"/>
                <a:ext cx="1029571" cy="1354859"/>
              </a:xfrm>
              <a:prstGeom prst="rect">
                <a:avLst/>
              </a:prstGeom>
              <a:solidFill>
                <a:schemeClr val="tx1">
                  <a:lumMod val="85000"/>
                  <a:lumOff val="15000"/>
                </a:schemeClr>
              </a:solidFill>
              <a:ln>
                <a:noFill/>
              </a:ln>
            </p:spPr>
            <p:txBody>
              <a:bodyPr vert="horz" wrap="square" lIns="121883" tIns="60941" rIns="121883" bIns="60941" numCol="1" anchor="t" anchorCtr="0" compatLnSpc="1"/>
              <a:lstStyle/>
              <a:p>
                <a:endParaRPr lang="en-US" sz="2400" dirty="0">
                  <a:cs typeface="+mn-ea"/>
                  <a:sym typeface="+mn-lt"/>
                </a:endParaRPr>
              </a:p>
            </p:txBody>
          </p:sp>
        </p:grpSp>
        <p:sp>
          <p:nvSpPr>
            <p:cNvPr id="56" name="Freeform 5"/>
            <p:cNvSpPr/>
            <p:nvPr/>
          </p:nvSpPr>
          <p:spPr bwMode="auto">
            <a:xfrm>
              <a:off x="9702113" y="3254699"/>
              <a:ext cx="499617" cy="1039972"/>
            </a:xfrm>
            <a:custGeom>
              <a:avLst/>
              <a:gdLst>
                <a:gd name="T0" fmla="*/ 280 w 280"/>
                <a:gd name="T1" fmla="*/ 278 h 862"/>
                <a:gd name="T2" fmla="*/ 280 w 280"/>
                <a:gd name="T3" fmla="*/ 862 h 862"/>
                <a:gd name="T4" fmla="*/ 0 w 280"/>
                <a:gd name="T5" fmla="*/ 582 h 862"/>
                <a:gd name="T6" fmla="*/ 0 w 280"/>
                <a:gd name="T7" fmla="*/ 0 h 862"/>
                <a:gd name="T8" fmla="*/ 3 w 280"/>
                <a:gd name="T9" fmla="*/ 0 h 862"/>
                <a:gd name="T10" fmla="*/ 280 w 280"/>
                <a:gd name="T11" fmla="*/ 278 h 862"/>
              </a:gdLst>
              <a:ahLst/>
              <a:cxnLst>
                <a:cxn ang="0">
                  <a:pos x="T0" y="T1"/>
                </a:cxn>
                <a:cxn ang="0">
                  <a:pos x="T2" y="T3"/>
                </a:cxn>
                <a:cxn ang="0">
                  <a:pos x="T4" y="T5"/>
                </a:cxn>
                <a:cxn ang="0">
                  <a:pos x="T6" y="T7"/>
                </a:cxn>
                <a:cxn ang="0">
                  <a:pos x="T8" y="T9"/>
                </a:cxn>
                <a:cxn ang="0">
                  <a:pos x="T10" y="T11"/>
                </a:cxn>
              </a:cxnLst>
              <a:rect l="0" t="0" r="r" b="b"/>
              <a:pathLst>
                <a:path w="280" h="862">
                  <a:moveTo>
                    <a:pt x="280" y="278"/>
                  </a:moveTo>
                  <a:lnTo>
                    <a:pt x="280" y="862"/>
                  </a:lnTo>
                  <a:lnTo>
                    <a:pt x="0" y="582"/>
                  </a:lnTo>
                  <a:lnTo>
                    <a:pt x="0" y="0"/>
                  </a:lnTo>
                  <a:lnTo>
                    <a:pt x="3" y="0"/>
                  </a:lnTo>
                  <a:lnTo>
                    <a:pt x="280" y="278"/>
                  </a:lnTo>
                  <a:close/>
                </a:path>
              </a:pathLst>
            </a:custGeom>
            <a:solidFill>
              <a:schemeClr val="tx1">
                <a:lumMod val="50000"/>
                <a:lumOff val="50000"/>
              </a:schemeClr>
            </a:solidFill>
            <a:ln>
              <a:noFill/>
            </a:ln>
          </p:spPr>
          <p:txBody>
            <a:bodyPr vert="horz" wrap="square" lIns="121907" tIns="60953" rIns="121907" bIns="60953" numCol="1" anchor="t" anchorCtr="0" compatLnSpc="1"/>
            <a:lstStyle/>
            <a:p>
              <a:endParaRPr lang="en-US" sz="2400">
                <a:cs typeface="+mn-ea"/>
                <a:sym typeface="+mn-lt"/>
              </a:endParaRPr>
            </a:p>
          </p:txBody>
        </p:sp>
        <p:sp>
          <p:nvSpPr>
            <p:cNvPr id="57" name="Text Placeholder 59"/>
            <p:cNvSpPr txBox="1"/>
            <p:nvPr/>
          </p:nvSpPr>
          <p:spPr>
            <a:xfrm>
              <a:off x="912124" y="3416702"/>
              <a:ext cx="1279381" cy="903085"/>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zh-CN" sz="2665" dirty="0">
                  <a:latin typeface="+mn-lt"/>
                  <a:ea typeface="+mn-ea"/>
                  <a:cs typeface="+mn-ea"/>
                  <a:sym typeface="+mn-lt"/>
                </a:rPr>
                <a:t>01</a:t>
              </a:r>
              <a:endParaRPr lang="en-US" sz="2665" dirty="0">
                <a:latin typeface="+mn-lt"/>
                <a:ea typeface="+mn-ea"/>
                <a:cs typeface="+mn-ea"/>
                <a:sym typeface="+mn-lt"/>
              </a:endParaRPr>
            </a:p>
          </p:txBody>
        </p:sp>
        <p:sp>
          <p:nvSpPr>
            <p:cNvPr id="58" name="Text Placeholder 59"/>
            <p:cNvSpPr txBox="1"/>
            <p:nvPr/>
          </p:nvSpPr>
          <p:spPr>
            <a:xfrm>
              <a:off x="2441314" y="3416701"/>
              <a:ext cx="1279381" cy="903086"/>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zh-CN" sz="2665" dirty="0">
                  <a:latin typeface="+mn-lt"/>
                  <a:ea typeface="+mn-ea"/>
                  <a:cs typeface="+mn-ea"/>
                  <a:sym typeface="+mn-lt"/>
                </a:rPr>
                <a:t>02</a:t>
              </a:r>
              <a:endParaRPr lang="en-US" sz="2665" dirty="0">
                <a:latin typeface="+mn-lt"/>
                <a:ea typeface="+mn-ea"/>
                <a:cs typeface="+mn-ea"/>
                <a:sym typeface="+mn-lt"/>
              </a:endParaRPr>
            </a:p>
          </p:txBody>
        </p:sp>
        <p:sp>
          <p:nvSpPr>
            <p:cNvPr id="59" name="Text Placeholder 59"/>
            <p:cNvSpPr txBox="1"/>
            <p:nvPr/>
          </p:nvSpPr>
          <p:spPr>
            <a:xfrm>
              <a:off x="3970503" y="3416701"/>
              <a:ext cx="1279381" cy="903086"/>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zh-CN" sz="2665" dirty="0">
                  <a:latin typeface="+mn-lt"/>
                  <a:ea typeface="+mn-ea"/>
                  <a:cs typeface="+mn-ea"/>
                  <a:sym typeface="+mn-lt"/>
                </a:rPr>
                <a:t>03</a:t>
              </a:r>
              <a:endParaRPr lang="en-US" sz="2665" dirty="0">
                <a:latin typeface="+mn-lt"/>
                <a:ea typeface="+mn-ea"/>
                <a:cs typeface="+mn-ea"/>
                <a:sym typeface="+mn-lt"/>
              </a:endParaRPr>
            </a:p>
          </p:txBody>
        </p:sp>
        <p:sp>
          <p:nvSpPr>
            <p:cNvPr id="60" name="Text Placeholder 59"/>
            <p:cNvSpPr txBox="1"/>
            <p:nvPr/>
          </p:nvSpPr>
          <p:spPr>
            <a:xfrm>
              <a:off x="5499694" y="3416701"/>
              <a:ext cx="1279381" cy="903086"/>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accent5"/>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zh-CN" sz="2665" dirty="0">
                  <a:solidFill>
                    <a:schemeClr val="bg1"/>
                  </a:solidFill>
                  <a:latin typeface="+mn-lt"/>
                  <a:ea typeface="+mn-ea"/>
                  <a:cs typeface="+mn-ea"/>
                  <a:sym typeface="+mn-lt"/>
                </a:rPr>
                <a:t>04</a:t>
              </a:r>
              <a:endParaRPr lang="en-US" sz="2665" dirty="0">
                <a:solidFill>
                  <a:schemeClr val="bg1"/>
                </a:solidFill>
                <a:latin typeface="+mn-lt"/>
                <a:ea typeface="+mn-ea"/>
                <a:cs typeface="+mn-ea"/>
                <a:sym typeface="+mn-lt"/>
              </a:endParaRPr>
            </a:p>
          </p:txBody>
        </p:sp>
        <p:sp>
          <p:nvSpPr>
            <p:cNvPr id="61" name="Text Placeholder 59"/>
            <p:cNvSpPr txBox="1"/>
            <p:nvPr/>
          </p:nvSpPr>
          <p:spPr>
            <a:xfrm>
              <a:off x="7025520" y="3416701"/>
              <a:ext cx="1279381" cy="903086"/>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zh-CN" sz="2665" dirty="0">
                  <a:latin typeface="+mn-lt"/>
                  <a:ea typeface="+mn-ea"/>
                  <a:cs typeface="+mn-ea"/>
                  <a:sym typeface="+mn-lt"/>
                </a:rPr>
                <a:t>05</a:t>
              </a:r>
              <a:endParaRPr lang="en-US" sz="2665" dirty="0">
                <a:latin typeface="+mn-lt"/>
                <a:ea typeface="+mn-ea"/>
                <a:cs typeface="+mn-ea"/>
                <a:sym typeface="+mn-lt"/>
              </a:endParaRPr>
            </a:p>
          </p:txBody>
        </p:sp>
        <p:sp>
          <p:nvSpPr>
            <p:cNvPr id="62" name="Text Placeholder 59"/>
            <p:cNvSpPr txBox="1"/>
            <p:nvPr/>
          </p:nvSpPr>
          <p:spPr>
            <a:xfrm>
              <a:off x="8559856" y="3416701"/>
              <a:ext cx="1279381" cy="903086"/>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zh-CN" sz="2665" dirty="0">
                  <a:latin typeface="+mn-lt"/>
                  <a:ea typeface="+mn-ea"/>
                  <a:cs typeface="+mn-ea"/>
                  <a:sym typeface="+mn-lt"/>
                </a:rPr>
                <a:t>06</a:t>
              </a:r>
              <a:endParaRPr lang="en-US" sz="2665" dirty="0">
                <a:latin typeface="+mn-lt"/>
                <a:ea typeface="+mn-ea"/>
                <a:cs typeface="+mn-ea"/>
                <a:sym typeface="+mn-lt"/>
              </a:endParaRPr>
            </a:p>
          </p:txBody>
        </p:sp>
      </p:grpSp>
      <p:sp>
        <p:nvSpPr>
          <p:cNvPr id="70" name="Text Placeholder 59"/>
          <p:cNvSpPr txBox="1"/>
          <p:nvPr/>
        </p:nvSpPr>
        <p:spPr>
          <a:xfrm>
            <a:off x="2503600" y="4915311"/>
            <a:ext cx="2343425"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b="1" dirty="0">
                <a:solidFill>
                  <a:schemeClr val="tx1">
                    <a:lumMod val="75000"/>
                    <a:lumOff val="25000"/>
                  </a:schemeClr>
                </a:solidFill>
                <a:latin typeface="+mn-lt"/>
                <a:ea typeface="+mn-ea"/>
                <a:cs typeface="+mn-ea"/>
                <a:sym typeface="+mn-lt"/>
              </a:rPr>
              <a:t>添加标题</a:t>
            </a:r>
            <a:endParaRPr lang="en-US" altLang="zh-CN" b="1" dirty="0">
              <a:solidFill>
                <a:schemeClr val="tx1">
                  <a:lumMod val="75000"/>
                  <a:lumOff val="25000"/>
                </a:schemeClr>
              </a:solidFill>
              <a:latin typeface="+mn-lt"/>
              <a:ea typeface="+mn-ea"/>
              <a:cs typeface="+mn-ea"/>
              <a:sym typeface="+mn-lt"/>
            </a:endParaRPr>
          </a:p>
          <a:p>
            <a:pPr algn="just">
              <a:lnSpc>
                <a:spcPct val="120000"/>
              </a:lnSpc>
            </a:pPr>
            <a:r>
              <a:rPr lang="zh-CN" altLang="en-US" sz="1200" dirty="0">
                <a:solidFill>
                  <a:schemeClr val="tx1">
                    <a:lumMod val="75000"/>
                    <a:lumOff val="25000"/>
                  </a:schemeClr>
                </a:solidFill>
                <a:latin typeface="+mn-lt"/>
                <a:ea typeface="+mn-ea"/>
                <a:cs typeface="+mn-ea"/>
                <a:sym typeface="+mn-lt"/>
              </a:rPr>
              <a:t>请替换文字内容复制你的内容到此请替换文字内容复制你的内容到此</a:t>
            </a:r>
            <a:endParaRPr lang="en-US" sz="1200" dirty="0">
              <a:solidFill>
                <a:schemeClr val="tx1">
                  <a:lumMod val="75000"/>
                  <a:lumOff val="25000"/>
                </a:schemeClr>
              </a:solidFill>
              <a:latin typeface="+mn-lt"/>
              <a:ea typeface="+mn-ea"/>
              <a:cs typeface="+mn-ea"/>
              <a:sym typeface="+mn-lt"/>
            </a:endParaRPr>
          </a:p>
        </p:txBody>
      </p:sp>
      <p:sp>
        <p:nvSpPr>
          <p:cNvPr id="71" name="Text Placeholder 59"/>
          <p:cNvSpPr txBox="1"/>
          <p:nvPr/>
        </p:nvSpPr>
        <p:spPr>
          <a:xfrm>
            <a:off x="4136040" y="1708799"/>
            <a:ext cx="2343425"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b="1" dirty="0">
                <a:solidFill>
                  <a:schemeClr val="tx1">
                    <a:lumMod val="75000"/>
                    <a:lumOff val="25000"/>
                  </a:schemeClr>
                </a:solidFill>
                <a:latin typeface="+mn-lt"/>
                <a:ea typeface="+mn-ea"/>
                <a:cs typeface="+mn-ea"/>
                <a:sym typeface="+mn-lt"/>
              </a:rPr>
              <a:t>添加标题</a:t>
            </a:r>
            <a:endParaRPr lang="en-US" altLang="zh-CN" b="1" dirty="0">
              <a:solidFill>
                <a:schemeClr val="tx1">
                  <a:lumMod val="75000"/>
                  <a:lumOff val="25000"/>
                </a:schemeClr>
              </a:solidFill>
              <a:latin typeface="+mn-lt"/>
              <a:ea typeface="+mn-ea"/>
              <a:cs typeface="+mn-ea"/>
              <a:sym typeface="+mn-lt"/>
            </a:endParaRPr>
          </a:p>
          <a:p>
            <a:pPr algn="just">
              <a:lnSpc>
                <a:spcPct val="120000"/>
              </a:lnSpc>
            </a:pPr>
            <a:r>
              <a:rPr lang="zh-CN" altLang="en-US" sz="1200" dirty="0">
                <a:solidFill>
                  <a:schemeClr val="tx1">
                    <a:lumMod val="75000"/>
                    <a:lumOff val="25000"/>
                  </a:schemeClr>
                </a:solidFill>
                <a:latin typeface="+mn-lt"/>
                <a:ea typeface="+mn-ea"/>
                <a:cs typeface="+mn-ea"/>
                <a:sym typeface="+mn-lt"/>
              </a:rPr>
              <a:t>请替换文字内容复制你的内容到此请替换文字内容复制你的内容到此</a:t>
            </a:r>
            <a:endParaRPr lang="en-US" sz="1200" dirty="0">
              <a:solidFill>
                <a:schemeClr val="tx1">
                  <a:lumMod val="75000"/>
                  <a:lumOff val="25000"/>
                </a:schemeClr>
              </a:solidFill>
              <a:latin typeface="+mn-lt"/>
              <a:ea typeface="+mn-ea"/>
              <a:cs typeface="+mn-ea"/>
              <a:sym typeface="+mn-lt"/>
            </a:endParaRPr>
          </a:p>
        </p:txBody>
      </p:sp>
      <p:sp>
        <p:nvSpPr>
          <p:cNvPr id="72" name="Text Placeholder 59"/>
          <p:cNvSpPr txBox="1"/>
          <p:nvPr/>
        </p:nvSpPr>
        <p:spPr>
          <a:xfrm>
            <a:off x="7191259" y="1700420"/>
            <a:ext cx="2343425"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b="1" dirty="0">
                <a:solidFill>
                  <a:schemeClr val="tx1">
                    <a:lumMod val="75000"/>
                    <a:lumOff val="25000"/>
                  </a:schemeClr>
                </a:solidFill>
                <a:latin typeface="+mn-lt"/>
                <a:ea typeface="+mn-ea"/>
                <a:cs typeface="+mn-ea"/>
                <a:sym typeface="+mn-lt"/>
              </a:rPr>
              <a:t>添加标题</a:t>
            </a:r>
            <a:endParaRPr lang="en-US" altLang="zh-CN" b="1" dirty="0">
              <a:solidFill>
                <a:schemeClr val="tx1">
                  <a:lumMod val="75000"/>
                  <a:lumOff val="25000"/>
                </a:schemeClr>
              </a:solidFill>
              <a:latin typeface="+mn-lt"/>
              <a:ea typeface="+mn-ea"/>
              <a:cs typeface="+mn-ea"/>
              <a:sym typeface="+mn-lt"/>
            </a:endParaRPr>
          </a:p>
          <a:p>
            <a:pPr algn="just">
              <a:lnSpc>
                <a:spcPct val="120000"/>
              </a:lnSpc>
            </a:pPr>
            <a:r>
              <a:rPr lang="zh-CN" altLang="en-US" sz="1200" dirty="0">
                <a:solidFill>
                  <a:schemeClr val="tx1">
                    <a:lumMod val="75000"/>
                    <a:lumOff val="25000"/>
                  </a:schemeClr>
                </a:solidFill>
                <a:latin typeface="+mn-lt"/>
                <a:ea typeface="+mn-ea"/>
                <a:cs typeface="+mn-ea"/>
                <a:sym typeface="+mn-lt"/>
              </a:rPr>
              <a:t>请替换文字内容复制你的内容到此请替换文字内容复制你的内容到此</a:t>
            </a:r>
            <a:endParaRPr lang="en-US" sz="1200" dirty="0">
              <a:solidFill>
                <a:schemeClr val="tx1">
                  <a:lumMod val="75000"/>
                  <a:lumOff val="25000"/>
                </a:schemeClr>
              </a:solidFill>
              <a:latin typeface="+mn-lt"/>
              <a:ea typeface="+mn-ea"/>
              <a:cs typeface="+mn-ea"/>
              <a:sym typeface="+mn-lt"/>
            </a:endParaRPr>
          </a:p>
        </p:txBody>
      </p:sp>
      <p:sp>
        <p:nvSpPr>
          <p:cNvPr id="73" name="Text Placeholder 59"/>
          <p:cNvSpPr txBox="1"/>
          <p:nvPr/>
        </p:nvSpPr>
        <p:spPr>
          <a:xfrm>
            <a:off x="5630097" y="4915311"/>
            <a:ext cx="2343425"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b="1" dirty="0">
                <a:solidFill>
                  <a:schemeClr val="tx1">
                    <a:lumMod val="75000"/>
                    <a:lumOff val="25000"/>
                  </a:schemeClr>
                </a:solidFill>
                <a:latin typeface="+mn-lt"/>
                <a:ea typeface="+mn-ea"/>
                <a:cs typeface="+mn-ea"/>
                <a:sym typeface="+mn-lt"/>
              </a:rPr>
              <a:t>添加标题</a:t>
            </a:r>
            <a:endParaRPr lang="en-US" altLang="zh-CN" b="1" dirty="0">
              <a:solidFill>
                <a:schemeClr val="tx1">
                  <a:lumMod val="75000"/>
                  <a:lumOff val="25000"/>
                </a:schemeClr>
              </a:solidFill>
              <a:latin typeface="+mn-lt"/>
              <a:ea typeface="+mn-ea"/>
              <a:cs typeface="+mn-ea"/>
              <a:sym typeface="+mn-lt"/>
            </a:endParaRPr>
          </a:p>
          <a:p>
            <a:pPr algn="just">
              <a:lnSpc>
                <a:spcPct val="120000"/>
              </a:lnSpc>
            </a:pPr>
            <a:r>
              <a:rPr lang="zh-CN" altLang="en-US" sz="1200" dirty="0">
                <a:solidFill>
                  <a:schemeClr val="tx1">
                    <a:lumMod val="75000"/>
                    <a:lumOff val="25000"/>
                  </a:schemeClr>
                </a:solidFill>
                <a:latin typeface="+mn-lt"/>
                <a:ea typeface="+mn-ea"/>
                <a:cs typeface="+mn-ea"/>
                <a:sym typeface="+mn-lt"/>
              </a:rPr>
              <a:t>请替换文字内容复制你的内容到此请替换文字内容复制你的内容到此</a:t>
            </a:r>
            <a:endParaRPr lang="en-US" sz="1200" dirty="0">
              <a:solidFill>
                <a:schemeClr val="tx1">
                  <a:lumMod val="75000"/>
                  <a:lumOff val="25000"/>
                </a:schemeClr>
              </a:solidFill>
              <a:latin typeface="+mn-lt"/>
              <a:ea typeface="+mn-ea"/>
              <a:cs typeface="+mn-ea"/>
              <a:sym typeface="+mn-lt"/>
            </a:endParaRPr>
          </a:p>
        </p:txBody>
      </p:sp>
      <p:sp>
        <p:nvSpPr>
          <p:cNvPr id="74" name="Text Placeholder 59"/>
          <p:cNvSpPr txBox="1"/>
          <p:nvPr/>
        </p:nvSpPr>
        <p:spPr>
          <a:xfrm>
            <a:off x="8780208" y="4915311"/>
            <a:ext cx="2343425"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b="1" dirty="0">
                <a:solidFill>
                  <a:schemeClr val="tx1">
                    <a:lumMod val="75000"/>
                    <a:lumOff val="25000"/>
                  </a:schemeClr>
                </a:solidFill>
                <a:latin typeface="+mn-lt"/>
                <a:ea typeface="+mn-ea"/>
                <a:cs typeface="+mn-ea"/>
                <a:sym typeface="+mn-lt"/>
              </a:rPr>
              <a:t>添加标题</a:t>
            </a:r>
            <a:endParaRPr lang="en-US" altLang="zh-CN" b="1" dirty="0">
              <a:solidFill>
                <a:schemeClr val="tx1">
                  <a:lumMod val="75000"/>
                  <a:lumOff val="25000"/>
                </a:schemeClr>
              </a:solidFill>
              <a:latin typeface="+mn-lt"/>
              <a:ea typeface="+mn-ea"/>
              <a:cs typeface="+mn-ea"/>
              <a:sym typeface="+mn-lt"/>
            </a:endParaRPr>
          </a:p>
          <a:p>
            <a:pPr algn="just">
              <a:lnSpc>
                <a:spcPct val="120000"/>
              </a:lnSpc>
            </a:pPr>
            <a:r>
              <a:rPr lang="zh-CN" altLang="en-US" sz="1200" dirty="0">
                <a:solidFill>
                  <a:schemeClr val="tx1">
                    <a:lumMod val="75000"/>
                    <a:lumOff val="25000"/>
                  </a:schemeClr>
                </a:solidFill>
                <a:latin typeface="+mn-lt"/>
                <a:ea typeface="+mn-ea"/>
                <a:cs typeface="+mn-ea"/>
                <a:sym typeface="+mn-lt"/>
              </a:rPr>
              <a:t>请替换文字内容复制你的内容到此请替换文字内容复制你的内容到此</a:t>
            </a:r>
            <a:endParaRPr lang="en-US" sz="1200" dirty="0">
              <a:solidFill>
                <a:schemeClr val="tx1">
                  <a:lumMod val="75000"/>
                  <a:lumOff val="25000"/>
                </a:schemeClr>
              </a:solidFill>
              <a:latin typeface="+mn-lt"/>
              <a:ea typeface="+mn-ea"/>
              <a:cs typeface="+mn-ea"/>
              <a:sym typeface="+mn-lt"/>
            </a:endParaRP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left)">
                                      <p:cBhvr>
                                        <p:cTn id="7" dur="500"/>
                                        <p:tgtEl>
                                          <p:spTgt spid="29"/>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wipe(down)">
                                      <p:cBhvr>
                                        <p:cTn id="11" dur="500"/>
                                        <p:tgtEl>
                                          <p:spTgt spid="2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wipe(left)">
                                      <p:cBhvr>
                                        <p:cTn id="15" dur="500"/>
                                        <p:tgtEl>
                                          <p:spTgt spid="25"/>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wipe(up)">
                                      <p:cBhvr>
                                        <p:cTn id="19" dur="500"/>
                                        <p:tgtEl>
                                          <p:spTgt spid="22"/>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ipe(down)">
                                      <p:cBhvr>
                                        <p:cTn id="23" dur="500"/>
                                        <p:tgtEl>
                                          <p:spTgt spid="27"/>
                                        </p:tgtEl>
                                      </p:cBhvr>
                                    </p:animEffect>
                                  </p:childTnLst>
                                </p:cTn>
                              </p:par>
                            </p:childTnLst>
                          </p:cTn>
                        </p:par>
                        <p:par>
                          <p:cTn id="24" fill="hold">
                            <p:stCondLst>
                              <p:cond delay="2500"/>
                            </p:stCondLst>
                            <p:childTnLst>
                              <p:par>
                                <p:cTn id="25" presetID="22" presetClass="entr" presetSubtype="1" fill="hold"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wipe(up)">
                                      <p:cBhvr>
                                        <p:cTn id="27" dur="500"/>
                                        <p:tgtEl>
                                          <p:spTgt spid="23"/>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wipe(down)">
                                      <p:cBhvr>
                                        <p:cTn id="31" dur="500"/>
                                        <p:tgtEl>
                                          <p:spTgt spid="28"/>
                                        </p:tgtEl>
                                      </p:cBhvr>
                                    </p:animEffect>
                                  </p:childTnLst>
                                </p:cTn>
                              </p:par>
                            </p:childTnLst>
                          </p:cTn>
                        </p:par>
                        <p:par>
                          <p:cTn id="32" fill="hold">
                            <p:stCondLst>
                              <p:cond delay="3500"/>
                            </p:stCondLst>
                            <p:childTnLst>
                              <p:par>
                                <p:cTn id="33" presetID="22" presetClass="entr" presetSubtype="1" fill="hold" nodeType="afterEffect">
                                  <p:stCondLst>
                                    <p:cond delay="0"/>
                                  </p:stCondLst>
                                  <p:childTnLst>
                                    <p:set>
                                      <p:cBhvr>
                                        <p:cTn id="34" dur="1" fill="hold">
                                          <p:stCondLst>
                                            <p:cond delay="0"/>
                                          </p:stCondLst>
                                        </p:cTn>
                                        <p:tgtEl>
                                          <p:spTgt spid="24"/>
                                        </p:tgtEl>
                                        <p:attrNameLst>
                                          <p:attrName>style.visibility</p:attrName>
                                        </p:attrNameLst>
                                      </p:cBhvr>
                                      <p:to>
                                        <p:strVal val="visible"/>
                                      </p:to>
                                    </p:set>
                                    <p:animEffect transition="in" filter="wipe(up)">
                                      <p:cBhvr>
                                        <p:cTn id="35" dur="500"/>
                                        <p:tgtEl>
                                          <p:spTgt spid="24"/>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70"/>
                                        </p:tgtEl>
                                        <p:attrNameLst>
                                          <p:attrName>style.visibility</p:attrName>
                                        </p:attrNameLst>
                                      </p:cBhvr>
                                      <p:to>
                                        <p:strVal val="visible"/>
                                      </p:to>
                                    </p:set>
                                    <p:animEffect transition="in" filter="wipe(left)">
                                      <p:cBhvr>
                                        <p:cTn id="39" dur="500"/>
                                        <p:tgtEl>
                                          <p:spTgt spid="70"/>
                                        </p:tgtEl>
                                      </p:cBhvr>
                                    </p:animEffect>
                                  </p:childTnLst>
                                </p:cTn>
                              </p:par>
                            </p:childTnLst>
                          </p:cTn>
                        </p:par>
                        <p:par>
                          <p:cTn id="40" fill="hold">
                            <p:stCondLst>
                              <p:cond delay="4500"/>
                            </p:stCondLst>
                            <p:childTnLst>
                              <p:par>
                                <p:cTn id="41" presetID="22" presetClass="entr" presetSubtype="8" fill="hold" grpId="0" nodeType="afterEffect">
                                  <p:stCondLst>
                                    <p:cond delay="0"/>
                                  </p:stCondLst>
                                  <p:childTnLst>
                                    <p:set>
                                      <p:cBhvr>
                                        <p:cTn id="42" dur="1" fill="hold">
                                          <p:stCondLst>
                                            <p:cond delay="0"/>
                                          </p:stCondLst>
                                        </p:cTn>
                                        <p:tgtEl>
                                          <p:spTgt spid="71"/>
                                        </p:tgtEl>
                                        <p:attrNameLst>
                                          <p:attrName>style.visibility</p:attrName>
                                        </p:attrNameLst>
                                      </p:cBhvr>
                                      <p:to>
                                        <p:strVal val="visible"/>
                                      </p:to>
                                    </p:set>
                                    <p:animEffect transition="in" filter="wipe(left)">
                                      <p:cBhvr>
                                        <p:cTn id="43" dur="500"/>
                                        <p:tgtEl>
                                          <p:spTgt spid="71"/>
                                        </p:tgtEl>
                                      </p:cBhvr>
                                    </p:animEffect>
                                  </p:childTnLst>
                                </p:cTn>
                              </p:par>
                            </p:childTnLst>
                          </p:cTn>
                        </p:par>
                        <p:par>
                          <p:cTn id="44" fill="hold">
                            <p:stCondLst>
                              <p:cond delay="5000"/>
                            </p:stCondLst>
                            <p:childTnLst>
                              <p:par>
                                <p:cTn id="45" presetID="22" presetClass="entr" presetSubtype="8" fill="hold" grpId="0" nodeType="afterEffect">
                                  <p:stCondLst>
                                    <p:cond delay="0"/>
                                  </p:stCondLst>
                                  <p:childTnLst>
                                    <p:set>
                                      <p:cBhvr>
                                        <p:cTn id="46" dur="1" fill="hold">
                                          <p:stCondLst>
                                            <p:cond delay="0"/>
                                          </p:stCondLst>
                                        </p:cTn>
                                        <p:tgtEl>
                                          <p:spTgt spid="72"/>
                                        </p:tgtEl>
                                        <p:attrNameLst>
                                          <p:attrName>style.visibility</p:attrName>
                                        </p:attrNameLst>
                                      </p:cBhvr>
                                      <p:to>
                                        <p:strVal val="visible"/>
                                      </p:to>
                                    </p:set>
                                    <p:animEffect transition="in" filter="wipe(left)">
                                      <p:cBhvr>
                                        <p:cTn id="47" dur="500"/>
                                        <p:tgtEl>
                                          <p:spTgt spid="72"/>
                                        </p:tgtEl>
                                      </p:cBhvr>
                                    </p:animEffect>
                                  </p:childTnLst>
                                </p:cTn>
                              </p:par>
                            </p:childTnLst>
                          </p:cTn>
                        </p:par>
                        <p:par>
                          <p:cTn id="48" fill="hold">
                            <p:stCondLst>
                              <p:cond delay="5500"/>
                            </p:stCondLst>
                            <p:childTnLst>
                              <p:par>
                                <p:cTn id="49" presetID="22" presetClass="entr" presetSubtype="8" fill="hold" grpId="0" nodeType="afterEffect">
                                  <p:stCondLst>
                                    <p:cond delay="0"/>
                                  </p:stCondLst>
                                  <p:childTnLst>
                                    <p:set>
                                      <p:cBhvr>
                                        <p:cTn id="50" dur="1" fill="hold">
                                          <p:stCondLst>
                                            <p:cond delay="0"/>
                                          </p:stCondLst>
                                        </p:cTn>
                                        <p:tgtEl>
                                          <p:spTgt spid="73"/>
                                        </p:tgtEl>
                                        <p:attrNameLst>
                                          <p:attrName>style.visibility</p:attrName>
                                        </p:attrNameLst>
                                      </p:cBhvr>
                                      <p:to>
                                        <p:strVal val="visible"/>
                                      </p:to>
                                    </p:set>
                                    <p:animEffect transition="in" filter="wipe(left)">
                                      <p:cBhvr>
                                        <p:cTn id="51" dur="500"/>
                                        <p:tgtEl>
                                          <p:spTgt spid="73"/>
                                        </p:tgtEl>
                                      </p:cBhvr>
                                    </p:animEffect>
                                  </p:childTnLst>
                                </p:cTn>
                              </p:par>
                            </p:childTnLst>
                          </p:cTn>
                        </p:par>
                        <p:par>
                          <p:cTn id="52" fill="hold">
                            <p:stCondLst>
                              <p:cond delay="6000"/>
                            </p:stCondLst>
                            <p:childTnLst>
                              <p:par>
                                <p:cTn id="53" presetID="22" presetClass="entr" presetSubtype="8" fill="hold" grpId="0" nodeType="afterEffect">
                                  <p:stCondLst>
                                    <p:cond delay="0"/>
                                  </p:stCondLst>
                                  <p:childTnLst>
                                    <p:set>
                                      <p:cBhvr>
                                        <p:cTn id="54" dur="1" fill="hold">
                                          <p:stCondLst>
                                            <p:cond delay="0"/>
                                          </p:stCondLst>
                                        </p:cTn>
                                        <p:tgtEl>
                                          <p:spTgt spid="74"/>
                                        </p:tgtEl>
                                        <p:attrNameLst>
                                          <p:attrName>style.visibility</p:attrName>
                                        </p:attrNameLst>
                                      </p:cBhvr>
                                      <p:to>
                                        <p:strVal val="visible"/>
                                      </p:to>
                                    </p:set>
                                    <p:animEffect transition="in" filter="wipe(left)">
                                      <p:cBhvr>
                                        <p:cTn id="55"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70" grpId="0"/>
      <p:bldP spid="71" grpId="0"/>
      <p:bldP spid="72" grpId="0"/>
      <p:bldP spid="73" grpId="0"/>
      <p:bldP spid="7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框 20"/>
          <p:cNvSpPr txBox="1"/>
          <p:nvPr/>
        </p:nvSpPr>
        <p:spPr>
          <a:xfrm>
            <a:off x="1246681" y="5019188"/>
            <a:ext cx="1051891" cy="307777"/>
          </a:xfrm>
          <a:prstGeom prst="rect">
            <a:avLst/>
          </a:prstGeom>
          <a:noFill/>
        </p:spPr>
        <p:txBody>
          <a:bodyPr wrap="none" rtlCol="0">
            <a:spAutoFit/>
          </a:bodyPr>
          <a:lstStyle/>
          <a:p>
            <a:r>
              <a:rPr kumimoji="1" lang="en-US" altLang="zh-CN" sz="1400" dirty="0">
                <a:solidFill>
                  <a:schemeClr val="bg1"/>
                </a:solidFill>
                <a:cs typeface="+mn-ea"/>
                <a:sym typeface="+mn-lt"/>
              </a:rPr>
              <a:t>TITLE HERE</a:t>
            </a:r>
          </a:p>
        </p:txBody>
      </p:sp>
      <p:sp>
        <p:nvSpPr>
          <p:cNvPr id="23" name="文本框 22"/>
          <p:cNvSpPr txBox="1"/>
          <p:nvPr/>
        </p:nvSpPr>
        <p:spPr>
          <a:xfrm>
            <a:off x="2860796" y="5015512"/>
            <a:ext cx="1051891" cy="307777"/>
          </a:xfrm>
          <a:prstGeom prst="rect">
            <a:avLst/>
          </a:prstGeom>
          <a:noFill/>
        </p:spPr>
        <p:txBody>
          <a:bodyPr wrap="none" rtlCol="0">
            <a:spAutoFit/>
          </a:bodyPr>
          <a:lstStyle/>
          <a:p>
            <a:r>
              <a:rPr kumimoji="1" lang="en-US" altLang="zh-CN" sz="1400" dirty="0">
                <a:solidFill>
                  <a:schemeClr val="bg1"/>
                </a:solidFill>
                <a:cs typeface="+mn-ea"/>
                <a:sym typeface="+mn-lt"/>
              </a:rPr>
              <a:t>TITLE HERE</a:t>
            </a:r>
          </a:p>
        </p:txBody>
      </p:sp>
      <p:sp>
        <p:nvSpPr>
          <p:cNvPr id="2" name="文本框 1">
            <a:extLst>
              <a:ext uri="{FF2B5EF4-FFF2-40B4-BE49-F238E27FC236}">
                <a16:creationId xmlns:a16="http://schemas.microsoft.com/office/drawing/2014/main" id="{DE44F717-521B-0F7E-5C0F-22EE3639F358}"/>
              </a:ext>
            </a:extLst>
          </p:cNvPr>
          <p:cNvSpPr txBox="1"/>
          <p:nvPr/>
        </p:nvSpPr>
        <p:spPr>
          <a:xfrm>
            <a:off x="399087" y="354730"/>
            <a:ext cx="2525494" cy="646331"/>
          </a:xfrm>
          <a:prstGeom prst="rect">
            <a:avLst/>
          </a:prstGeom>
          <a:noFill/>
        </p:spPr>
        <p:txBody>
          <a:bodyPr wrap="square" rtlCol="0">
            <a:spAutoFit/>
          </a:bodyPr>
          <a:lstStyle/>
          <a:p>
            <a:r>
              <a:rPr lang="zh-CN" altLang="en-US" sz="3600" b="1" dirty="0">
                <a:latin typeface="微软雅黑" panose="020B0503020204020204" pitchFamily="34" charset="-122"/>
                <a:ea typeface="微软雅黑" panose="020B0503020204020204" pitchFamily="34" charset="-122"/>
              </a:rPr>
              <a:t>应用界面</a:t>
            </a:r>
          </a:p>
        </p:txBody>
      </p:sp>
      <p:grpSp>
        <p:nvGrpSpPr>
          <p:cNvPr id="3" name="组合 5">
            <a:extLst>
              <a:ext uri="{FF2B5EF4-FFF2-40B4-BE49-F238E27FC236}">
                <a16:creationId xmlns:a16="http://schemas.microsoft.com/office/drawing/2014/main" id="{04494B23-2E61-A11E-77F6-377C87261850}"/>
              </a:ext>
            </a:extLst>
          </p:cNvPr>
          <p:cNvGrpSpPr>
            <a:grpSpLocks/>
          </p:cNvGrpSpPr>
          <p:nvPr/>
        </p:nvGrpSpPr>
        <p:grpSpPr bwMode="auto">
          <a:xfrm>
            <a:off x="440828" y="1001061"/>
            <a:ext cx="5076825" cy="4275840"/>
            <a:chOff x="1970" y="5290"/>
            <a:chExt cx="7994" cy="6847"/>
          </a:xfrm>
        </p:grpSpPr>
        <p:pic>
          <p:nvPicPr>
            <p:cNvPr id="1027" name="图片 1">
              <a:extLst>
                <a:ext uri="{FF2B5EF4-FFF2-40B4-BE49-F238E27FC236}">
                  <a16:creationId xmlns:a16="http://schemas.microsoft.com/office/drawing/2014/main" id="{325403F7-6604-D2F6-AA3F-8717E3CF3A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0" y="5290"/>
              <a:ext cx="3935" cy="6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8" name="图片 1">
              <a:extLst>
                <a:ext uri="{FF2B5EF4-FFF2-40B4-BE49-F238E27FC236}">
                  <a16:creationId xmlns:a16="http://schemas.microsoft.com/office/drawing/2014/main" id="{4664ED3B-9519-0C55-806F-0C507A0F90C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15" y="5300"/>
              <a:ext cx="3949" cy="6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 name="文本框 3">
            <a:extLst>
              <a:ext uri="{FF2B5EF4-FFF2-40B4-BE49-F238E27FC236}">
                <a16:creationId xmlns:a16="http://schemas.microsoft.com/office/drawing/2014/main" id="{82D182A1-4463-7770-3427-F2A7BE6421F9}"/>
              </a:ext>
            </a:extLst>
          </p:cNvPr>
          <p:cNvSpPr txBox="1"/>
          <p:nvPr/>
        </p:nvSpPr>
        <p:spPr>
          <a:xfrm>
            <a:off x="5795438" y="416286"/>
            <a:ext cx="3220530" cy="646331"/>
          </a:xfrm>
          <a:prstGeom prst="rect">
            <a:avLst/>
          </a:prstGeom>
          <a:noFill/>
        </p:spPr>
        <p:txBody>
          <a:bodyPr wrap="square" rtlCol="0">
            <a:spAutoFit/>
          </a:bodyPr>
          <a:lstStyle/>
          <a:p>
            <a:r>
              <a:rPr lang="zh-CN" altLang="en-US" sz="3600" b="1" dirty="0">
                <a:latin typeface="微软雅黑" panose="020B0503020204020204" pitchFamily="34" charset="-122"/>
                <a:ea typeface="微软雅黑" panose="020B0503020204020204" pitchFamily="34" charset="-122"/>
              </a:rPr>
              <a:t>接口设计</a:t>
            </a:r>
          </a:p>
        </p:txBody>
      </p:sp>
      <p:sp>
        <p:nvSpPr>
          <p:cNvPr id="5" name="文本框 4">
            <a:extLst>
              <a:ext uri="{FF2B5EF4-FFF2-40B4-BE49-F238E27FC236}">
                <a16:creationId xmlns:a16="http://schemas.microsoft.com/office/drawing/2014/main" id="{E3E41CF2-9417-3FF7-F8ED-3448FD2E48B7}"/>
              </a:ext>
            </a:extLst>
          </p:cNvPr>
          <p:cNvSpPr txBox="1"/>
          <p:nvPr/>
        </p:nvSpPr>
        <p:spPr>
          <a:xfrm>
            <a:off x="471311" y="5443442"/>
            <a:ext cx="5076825" cy="129266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主要界面分为</a:t>
            </a:r>
            <a:r>
              <a:rPr lang="zh-CN" altLang="en-US" sz="2000" b="1" dirty="0">
                <a:solidFill>
                  <a:srgbClr val="FF0000"/>
                </a:solidFill>
                <a:latin typeface="微软雅黑" panose="020B0503020204020204" pitchFamily="34" charset="-122"/>
                <a:ea typeface="微软雅黑" panose="020B0503020204020204" pitchFamily="34" charset="-122"/>
              </a:rPr>
              <a:t>自主控制</a:t>
            </a:r>
            <a:r>
              <a:rPr lang="zh-CN" altLang="en-US" dirty="0">
                <a:latin typeface="微软雅黑" panose="020B0503020204020204" pitchFamily="34" charset="-122"/>
                <a:ea typeface="微软雅黑" panose="020B0503020204020204" pitchFamily="34" charset="-122"/>
              </a:rPr>
              <a:t>和</a:t>
            </a:r>
            <a:r>
              <a:rPr lang="zh-CN" altLang="en-US" sz="2000" b="1" dirty="0">
                <a:solidFill>
                  <a:srgbClr val="FF0000"/>
                </a:solidFill>
                <a:latin typeface="微软雅黑" panose="020B0503020204020204" pitchFamily="34" charset="-122"/>
                <a:ea typeface="微软雅黑" panose="020B0503020204020204" pitchFamily="34" charset="-122"/>
              </a:rPr>
              <a:t>远程操作</a:t>
            </a:r>
            <a:r>
              <a:rPr lang="zh-CN" altLang="en-US" dirty="0">
                <a:latin typeface="微软雅黑" panose="020B0503020204020204" pitchFamily="34" charset="-122"/>
                <a:ea typeface="微软雅黑" panose="020B0503020204020204" pitchFamily="34" charset="-122"/>
              </a:rPr>
              <a:t>两个部分，自主控制则无需下一个界面，远程操控通过控制方向操作轮椅运动，通过</a:t>
            </a:r>
            <a:r>
              <a:rPr lang="zh-CN" altLang="en-US" sz="2000" b="1" dirty="0">
                <a:solidFill>
                  <a:srgbClr val="FF0000"/>
                </a:solidFill>
                <a:latin typeface="微软雅黑" panose="020B0503020204020204" pitchFamily="34" charset="-122"/>
                <a:ea typeface="微软雅黑" panose="020B0503020204020204" pitchFamily="34" charset="-122"/>
              </a:rPr>
              <a:t>建图模式</a:t>
            </a:r>
            <a:r>
              <a:rPr lang="zh-CN" altLang="en-US" dirty="0">
                <a:latin typeface="微软雅黑" panose="020B0503020204020204" pitchFamily="34" charset="-122"/>
                <a:ea typeface="微软雅黑" panose="020B0503020204020204" pitchFamily="34" charset="-122"/>
              </a:rPr>
              <a:t>进行地图构建和保存，</a:t>
            </a:r>
            <a:r>
              <a:rPr lang="zh-CN" altLang="en-US" sz="2000" b="1" dirty="0">
                <a:solidFill>
                  <a:srgbClr val="FF0000"/>
                </a:solidFill>
                <a:latin typeface="微软雅黑" panose="020B0503020204020204" pitchFamily="34" charset="-122"/>
                <a:ea typeface="微软雅黑" panose="020B0503020204020204" pitchFamily="34" charset="-122"/>
              </a:rPr>
              <a:t>导航模式</a:t>
            </a:r>
            <a:r>
              <a:rPr lang="zh-CN" altLang="en-US" dirty="0">
                <a:latin typeface="微软雅黑" panose="020B0503020204020204" pitchFamily="34" charset="-122"/>
                <a:ea typeface="微软雅黑" panose="020B0503020204020204" pitchFamily="34" charset="-122"/>
              </a:rPr>
              <a:t>进行导航控制电动轮椅。</a:t>
            </a:r>
            <a:endParaRPr lang="en-US" altLang="zh-CN" dirty="0">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9353631A-924A-2C65-47C8-6F7B341F7B88}"/>
              </a:ext>
            </a:extLst>
          </p:cNvPr>
          <p:cNvPicPr>
            <a:picLocks noChangeAspect="1"/>
          </p:cNvPicPr>
          <p:nvPr/>
        </p:nvPicPr>
        <p:blipFill>
          <a:blip r:embed="rId5"/>
          <a:stretch>
            <a:fillRect/>
          </a:stretch>
        </p:blipFill>
        <p:spPr>
          <a:xfrm>
            <a:off x="5795438" y="1207397"/>
            <a:ext cx="6272441" cy="3596640"/>
          </a:xfrm>
          <a:prstGeom prst="rect">
            <a:avLst/>
          </a:prstGeom>
        </p:spPr>
      </p:pic>
      <p:sp>
        <p:nvSpPr>
          <p:cNvPr id="9" name="文本框 8">
            <a:extLst>
              <a:ext uri="{FF2B5EF4-FFF2-40B4-BE49-F238E27FC236}">
                <a16:creationId xmlns:a16="http://schemas.microsoft.com/office/drawing/2014/main" id="{D797C405-DFBA-3BE6-9104-75275408519D}"/>
              </a:ext>
            </a:extLst>
          </p:cNvPr>
          <p:cNvSpPr txBox="1"/>
          <p:nvPr/>
        </p:nvSpPr>
        <p:spPr>
          <a:xfrm>
            <a:off x="6126656" y="5136427"/>
            <a:ext cx="5076825" cy="1600438"/>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接口设计一共分为</a:t>
            </a:r>
            <a:r>
              <a:rPr lang="en-US" altLang="zh-CN" dirty="0">
                <a:latin typeface="微软雅黑" panose="020B0503020204020204" pitchFamily="34" charset="-122"/>
                <a:ea typeface="微软雅黑" panose="020B0503020204020204" pitchFamily="34" charset="-122"/>
              </a:rPr>
              <a:t>3</a:t>
            </a:r>
            <a:r>
              <a:rPr lang="zh-CN" altLang="en-US" dirty="0">
                <a:latin typeface="微软雅黑" panose="020B0503020204020204" pitchFamily="34" charset="-122"/>
                <a:ea typeface="微软雅黑" panose="020B0503020204020204" pitchFamily="34" charset="-122"/>
              </a:rPr>
              <a:t>个部分，分别为</a:t>
            </a:r>
            <a:r>
              <a:rPr lang="zh-CN" altLang="en-US" sz="2000" b="1" dirty="0">
                <a:solidFill>
                  <a:srgbClr val="FF0000"/>
                </a:solidFill>
                <a:latin typeface="微软雅黑" panose="020B0503020204020204" pitchFamily="34" charset="-122"/>
                <a:ea typeface="微软雅黑" panose="020B0503020204020204" pitchFamily="34" charset="-122"/>
              </a:rPr>
              <a:t>环境感知</a:t>
            </a:r>
            <a:r>
              <a:rPr lang="zh-CN" altLang="en-US" dirty="0">
                <a:latin typeface="微软雅黑" panose="020B0503020204020204" pitchFamily="34" charset="-122"/>
                <a:ea typeface="微软雅黑" panose="020B0503020204020204" pitchFamily="34" charset="-122"/>
              </a:rPr>
              <a:t>部分、</a:t>
            </a:r>
            <a:r>
              <a:rPr lang="zh-CN" altLang="en-US" sz="2000" b="1" dirty="0">
                <a:solidFill>
                  <a:srgbClr val="FF0000"/>
                </a:solidFill>
                <a:latin typeface="微软雅黑" panose="020B0503020204020204" pitchFamily="34" charset="-122"/>
                <a:ea typeface="微软雅黑" panose="020B0503020204020204" pitchFamily="34" charset="-122"/>
              </a:rPr>
              <a:t>头部微动检测</a:t>
            </a:r>
            <a:r>
              <a:rPr lang="zh-CN" altLang="en-US" dirty="0">
                <a:latin typeface="微软雅黑" panose="020B0503020204020204" pitchFamily="34" charset="-122"/>
                <a:ea typeface="微软雅黑" panose="020B0503020204020204" pitchFamily="34" charset="-122"/>
              </a:rPr>
              <a:t>部分和</a:t>
            </a:r>
            <a:r>
              <a:rPr lang="zh-CN" altLang="en-US" sz="2000" b="1" dirty="0">
                <a:solidFill>
                  <a:srgbClr val="FF0000"/>
                </a:solidFill>
                <a:latin typeface="微软雅黑" panose="020B0503020204020204" pitchFamily="34" charset="-122"/>
                <a:ea typeface="微软雅黑" panose="020B0503020204020204" pitchFamily="34" charset="-122"/>
              </a:rPr>
              <a:t>机械控制</a:t>
            </a:r>
            <a:r>
              <a:rPr lang="zh-CN" altLang="en-US" dirty="0">
                <a:latin typeface="微软雅黑" panose="020B0503020204020204" pitchFamily="34" charset="-122"/>
                <a:ea typeface="微软雅黑" panose="020B0503020204020204" pitchFamily="34" charset="-122"/>
              </a:rPr>
              <a:t>部分。</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头部姿态检测模块与轮椅辅助控制模块通过</a:t>
            </a:r>
            <a:r>
              <a:rPr lang="zh-CN" altLang="en-US" sz="2000" b="1" dirty="0">
                <a:solidFill>
                  <a:srgbClr val="FF0000"/>
                </a:solidFill>
                <a:latin typeface="微软雅黑" panose="020B0503020204020204" pitchFamily="34" charset="-122"/>
                <a:ea typeface="微软雅黑" panose="020B0503020204020204" pitchFamily="34" charset="-122"/>
              </a:rPr>
              <a:t>蓝牙</a:t>
            </a:r>
            <a:r>
              <a:rPr lang="zh-CN" altLang="en-US" dirty="0">
                <a:latin typeface="微软雅黑" panose="020B0503020204020204" pitchFamily="34" charset="-122"/>
                <a:ea typeface="微软雅黑" panose="020B0503020204020204" pitchFamily="34" charset="-122"/>
              </a:rPr>
              <a:t>连接，环境感知模块与轮椅辅助控制模块之间通过</a:t>
            </a:r>
            <a:r>
              <a:rPr lang="zh-CN" altLang="en-US" sz="2000" b="1" dirty="0">
                <a:solidFill>
                  <a:srgbClr val="FF0000"/>
                </a:solidFill>
                <a:latin typeface="微软雅黑" panose="020B0503020204020204" pitchFamily="34" charset="-122"/>
                <a:ea typeface="微软雅黑" panose="020B0503020204020204" pitchFamily="34" charset="-122"/>
              </a:rPr>
              <a:t>树莓派</a:t>
            </a:r>
            <a:r>
              <a:rPr lang="zh-CN" altLang="en-US" dirty="0">
                <a:latin typeface="微软雅黑" panose="020B0503020204020204" pitchFamily="34" charset="-122"/>
                <a:ea typeface="微软雅黑" panose="020B0503020204020204" pitchFamily="34" charset="-122"/>
              </a:rPr>
              <a:t>连接。</a:t>
            </a:r>
            <a:endParaRPr lang="en-US" altLang="zh-CN"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框 20"/>
          <p:cNvSpPr txBox="1"/>
          <p:nvPr/>
        </p:nvSpPr>
        <p:spPr>
          <a:xfrm>
            <a:off x="1246681" y="5019188"/>
            <a:ext cx="1051891" cy="307777"/>
          </a:xfrm>
          <a:prstGeom prst="rect">
            <a:avLst/>
          </a:prstGeom>
          <a:noFill/>
        </p:spPr>
        <p:txBody>
          <a:bodyPr wrap="none" rtlCol="0">
            <a:spAutoFit/>
          </a:bodyPr>
          <a:lstStyle/>
          <a:p>
            <a:r>
              <a:rPr kumimoji="1" lang="en-US" altLang="zh-CN" sz="1400" dirty="0">
                <a:solidFill>
                  <a:schemeClr val="bg1"/>
                </a:solidFill>
                <a:cs typeface="+mn-ea"/>
                <a:sym typeface="+mn-lt"/>
              </a:rPr>
              <a:t>TITLE HERE</a:t>
            </a:r>
          </a:p>
        </p:txBody>
      </p:sp>
      <p:sp>
        <p:nvSpPr>
          <p:cNvPr id="23" name="文本框 22"/>
          <p:cNvSpPr txBox="1"/>
          <p:nvPr/>
        </p:nvSpPr>
        <p:spPr>
          <a:xfrm>
            <a:off x="2860796" y="5015512"/>
            <a:ext cx="1051891" cy="307777"/>
          </a:xfrm>
          <a:prstGeom prst="rect">
            <a:avLst/>
          </a:prstGeom>
          <a:noFill/>
        </p:spPr>
        <p:txBody>
          <a:bodyPr wrap="none" rtlCol="0">
            <a:spAutoFit/>
          </a:bodyPr>
          <a:lstStyle/>
          <a:p>
            <a:r>
              <a:rPr kumimoji="1" lang="en-US" altLang="zh-CN" sz="1400" dirty="0">
                <a:solidFill>
                  <a:schemeClr val="bg1"/>
                </a:solidFill>
                <a:cs typeface="+mn-ea"/>
                <a:sym typeface="+mn-lt"/>
              </a:rPr>
              <a:t>TITLE HERE</a:t>
            </a:r>
          </a:p>
        </p:txBody>
      </p:sp>
      <p:pic>
        <p:nvPicPr>
          <p:cNvPr id="6" name="图片 5">
            <a:extLst>
              <a:ext uri="{FF2B5EF4-FFF2-40B4-BE49-F238E27FC236}">
                <a16:creationId xmlns:a16="http://schemas.microsoft.com/office/drawing/2014/main" id="{75346CB9-3420-4090-4494-7C01443809CE}"/>
              </a:ext>
            </a:extLst>
          </p:cNvPr>
          <p:cNvPicPr>
            <a:picLocks noChangeAspect="1"/>
          </p:cNvPicPr>
          <p:nvPr/>
        </p:nvPicPr>
        <p:blipFill>
          <a:blip r:embed="rId3"/>
          <a:stretch>
            <a:fillRect/>
          </a:stretch>
        </p:blipFill>
        <p:spPr>
          <a:xfrm>
            <a:off x="656555" y="1531035"/>
            <a:ext cx="1179548" cy="959214"/>
          </a:xfrm>
          <a:prstGeom prst="rect">
            <a:avLst/>
          </a:prstGeom>
        </p:spPr>
      </p:pic>
      <p:pic>
        <p:nvPicPr>
          <p:cNvPr id="8" name="图片 7">
            <a:extLst>
              <a:ext uri="{FF2B5EF4-FFF2-40B4-BE49-F238E27FC236}">
                <a16:creationId xmlns:a16="http://schemas.microsoft.com/office/drawing/2014/main" id="{E00198FE-704A-A38B-68C3-DCEA07541866}"/>
              </a:ext>
            </a:extLst>
          </p:cNvPr>
          <p:cNvPicPr>
            <a:picLocks noChangeAspect="1"/>
          </p:cNvPicPr>
          <p:nvPr/>
        </p:nvPicPr>
        <p:blipFill rotWithShape="1">
          <a:blip r:embed="rId4"/>
          <a:srcRect l="15482" t="11877" r="12141" b="9482"/>
          <a:stretch/>
        </p:blipFill>
        <p:spPr>
          <a:xfrm>
            <a:off x="1859189" y="1503557"/>
            <a:ext cx="924938" cy="1004970"/>
          </a:xfrm>
          <a:prstGeom prst="rect">
            <a:avLst/>
          </a:prstGeom>
        </p:spPr>
      </p:pic>
      <p:pic>
        <p:nvPicPr>
          <p:cNvPr id="10" name="Picture 2" descr="image-20220608182923152">
            <a:extLst>
              <a:ext uri="{FF2B5EF4-FFF2-40B4-BE49-F238E27FC236}">
                <a16:creationId xmlns:a16="http://schemas.microsoft.com/office/drawing/2014/main" id="{82978F72-FDF8-6B50-5D4F-A4B4D62B7C5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84127" y="1531035"/>
            <a:ext cx="752189" cy="959214"/>
          </a:xfrm>
          <a:prstGeom prst="rect">
            <a:avLst/>
          </a:prstGeom>
          <a:noFill/>
          <a:extLst>
            <a:ext uri="{909E8E84-426E-40DD-AFC4-6F175D3DCCD1}">
              <a14:hiddenFill xmlns:a14="http://schemas.microsoft.com/office/drawing/2010/main">
                <a:solidFill>
                  <a:srgbClr val="FFFFFF"/>
                </a:solidFill>
              </a14:hiddenFill>
            </a:ext>
          </a:extLst>
        </p:spPr>
      </p:pic>
      <p:pic>
        <p:nvPicPr>
          <p:cNvPr id="11" name="图片 10">
            <a:extLst>
              <a:ext uri="{FF2B5EF4-FFF2-40B4-BE49-F238E27FC236}">
                <a16:creationId xmlns:a16="http://schemas.microsoft.com/office/drawing/2014/main" id="{EC7F460F-3D53-1A70-7FA4-574297B36203}"/>
              </a:ext>
            </a:extLst>
          </p:cNvPr>
          <p:cNvPicPr>
            <a:picLocks noChangeAspect="1"/>
          </p:cNvPicPr>
          <p:nvPr/>
        </p:nvPicPr>
        <p:blipFill rotWithShape="1">
          <a:blip r:embed="rId6"/>
          <a:srcRect b="9571"/>
          <a:stretch/>
        </p:blipFill>
        <p:spPr>
          <a:xfrm>
            <a:off x="170227" y="2536005"/>
            <a:ext cx="4256689" cy="2637680"/>
          </a:xfrm>
          <a:prstGeom prst="rect">
            <a:avLst/>
          </a:prstGeom>
        </p:spPr>
      </p:pic>
      <p:sp>
        <p:nvSpPr>
          <p:cNvPr id="13" name="文本框 12">
            <a:extLst>
              <a:ext uri="{FF2B5EF4-FFF2-40B4-BE49-F238E27FC236}">
                <a16:creationId xmlns:a16="http://schemas.microsoft.com/office/drawing/2014/main" id="{18B13579-FB75-31D2-2909-3DF60BE9C3D6}"/>
              </a:ext>
            </a:extLst>
          </p:cNvPr>
          <p:cNvSpPr txBox="1"/>
          <p:nvPr/>
        </p:nvSpPr>
        <p:spPr>
          <a:xfrm>
            <a:off x="435708" y="5466695"/>
            <a:ext cx="3771900" cy="984885"/>
          </a:xfrm>
          <a:prstGeom prst="rect">
            <a:avLst/>
          </a:prstGeom>
          <a:noFill/>
        </p:spPr>
        <p:txBody>
          <a:bodyPr wrap="square" rtlCol="0">
            <a:spAutoFit/>
          </a:bodyPr>
          <a:lstStyle/>
          <a:p>
            <a:r>
              <a:rPr lang="zh-CN" altLang="zh-CN" sz="2000" b="1" kern="100" dirty="0">
                <a:solidFill>
                  <a:srgbClr val="FF0000"/>
                </a:solidFill>
                <a:effectLst/>
                <a:latin typeface="微软雅黑" panose="020B0503020204020204" pitchFamily="34" charset="-122"/>
                <a:ea typeface="微软雅黑" panose="020B0503020204020204" pitchFamily="34" charset="-122"/>
                <a:cs typeface="Times New Roman" panose="02020603050405020304" pitchFamily="18" charset="0"/>
              </a:rPr>
              <a:t>激光雷达</a:t>
            </a:r>
            <a:r>
              <a:rPr lang="zh-CN" altLang="zh-CN" sz="1800" kern="100" dirty="0">
                <a:effectLst/>
                <a:latin typeface="微软雅黑" panose="020B0503020204020204" pitchFamily="34" charset="-122"/>
                <a:ea typeface="微软雅黑" panose="020B0503020204020204" pitchFamily="34" charset="-122"/>
                <a:cs typeface="Times New Roman" panose="02020603050405020304" pitchFamily="18" charset="0"/>
              </a:rPr>
              <a:t>模块、</a:t>
            </a:r>
            <a:r>
              <a:rPr lang="zh-CN" altLang="zh-CN" sz="2000" b="1" kern="100" dirty="0">
                <a:solidFill>
                  <a:srgbClr val="FF0000"/>
                </a:solidFill>
                <a:effectLst/>
                <a:latin typeface="微软雅黑" panose="020B0503020204020204" pitchFamily="34" charset="-122"/>
                <a:ea typeface="微软雅黑" panose="020B0503020204020204" pitchFamily="34" charset="-122"/>
                <a:cs typeface="Times New Roman" panose="02020603050405020304" pitchFamily="18" charset="0"/>
              </a:rPr>
              <a:t>摄像头</a:t>
            </a:r>
            <a:r>
              <a:rPr lang="zh-CN" altLang="zh-CN" sz="1800" kern="100" dirty="0">
                <a:effectLst/>
                <a:latin typeface="微软雅黑" panose="020B0503020204020204" pitchFamily="34" charset="-122"/>
                <a:ea typeface="微软雅黑" panose="020B0503020204020204" pitchFamily="34" charset="-122"/>
                <a:cs typeface="Times New Roman" panose="02020603050405020304" pitchFamily="18" charset="0"/>
              </a:rPr>
              <a:t>模块和</a:t>
            </a:r>
            <a:r>
              <a:rPr lang="zh-CN" altLang="zh-CN" sz="2000" b="1" kern="100" dirty="0">
                <a:solidFill>
                  <a:srgbClr val="FF0000"/>
                </a:solidFill>
                <a:effectLst/>
                <a:latin typeface="微软雅黑" panose="020B0503020204020204" pitchFamily="34" charset="-122"/>
                <a:ea typeface="微软雅黑" panose="020B0503020204020204" pitchFamily="34" charset="-122"/>
                <a:cs typeface="Times New Roman" panose="02020603050405020304" pitchFamily="18" charset="0"/>
              </a:rPr>
              <a:t>惯性测量单元</a:t>
            </a:r>
            <a:r>
              <a:rPr lang="zh-CN" altLang="zh-CN" sz="1800" kern="100" dirty="0">
                <a:effectLst/>
                <a:latin typeface="微软雅黑" panose="020B0503020204020204" pitchFamily="34" charset="-122"/>
                <a:ea typeface="微软雅黑" panose="020B0503020204020204" pitchFamily="34" charset="-122"/>
                <a:cs typeface="Times New Roman" panose="02020603050405020304" pitchFamily="18" charset="0"/>
              </a:rPr>
              <a:t>模块之间相互传递数据，共同实现对外部环境的感知。</a:t>
            </a:r>
            <a:endParaRPr lang="zh-CN" altLang="en-US" dirty="0">
              <a:latin typeface="微软雅黑" panose="020B0503020204020204" pitchFamily="34" charset="-122"/>
              <a:ea typeface="微软雅黑" panose="020B0503020204020204" pitchFamily="34" charset="-122"/>
            </a:endParaRPr>
          </a:p>
        </p:txBody>
      </p:sp>
      <p:grpSp>
        <p:nvGrpSpPr>
          <p:cNvPr id="18" name="组合 17">
            <a:extLst>
              <a:ext uri="{FF2B5EF4-FFF2-40B4-BE49-F238E27FC236}">
                <a16:creationId xmlns:a16="http://schemas.microsoft.com/office/drawing/2014/main" id="{4AC4E27D-3EB9-5DAB-A781-71B70311D225}"/>
              </a:ext>
            </a:extLst>
          </p:cNvPr>
          <p:cNvGrpSpPr/>
          <p:nvPr/>
        </p:nvGrpSpPr>
        <p:grpSpPr>
          <a:xfrm>
            <a:off x="4660604" y="1503557"/>
            <a:ext cx="3104482" cy="3718865"/>
            <a:chOff x="4660604" y="1503557"/>
            <a:chExt cx="3104482" cy="3718865"/>
          </a:xfrm>
        </p:grpSpPr>
        <p:pic>
          <p:nvPicPr>
            <p:cNvPr id="14" name="Picture 4" descr="Accelerometer based Wireless 3D Air Mouse | Full DIY Project">
              <a:extLst>
                <a:ext uri="{FF2B5EF4-FFF2-40B4-BE49-F238E27FC236}">
                  <a16:creationId xmlns:a16="http://schemas.microsoft.com/office/drawing/2014/main" id="{1CD7B5F6-03D8-8786-96E1-BB0DB546543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784" t="9991" r="784" b="15357"/>
            <a:stretch/>
          </p:blipFill>
          <p:spPr bwMode="auto">
            <a:xfrm>
              <a:off x="4660605" y="1503557"/>
              <a:ext cx="3104481" cy="1699014"/>
            </a:xfrm>
            <a:prstGeom prst="rect">
              <a:avLst/>
            </a:prstGeom>
            <a:noFill/>
            <a:extLst>
              <a:ext uri="{909E8E84-426E-40DD-AFC4-6F175D3DCCD1}">
                <a14:hiddenFill xmlns:a14="http://schemas.microsoft.com/office/drawing/2010/main">
                  <a:solidFill>
                    <a:srgbClr val="FFFFFF"/>
                  </a:solidFill>
                </a14:hiddenFill>
              </a:ext>
            </a:extLst>
          </p:spPr>
        </p:pic>
        <p:pic>
          <p:nvPicPr>
            <p:cNvPr id="15" name="图片 14">
              <a:extLst>
                <a:ext uri="{FF2B5EF4-FFF2-40B4-BE49-F238E27FC236}">
                  <a16:creationId xmlns:a16="http://schemas.microsoft.com/office/drawing/2014/main" id="{3BBB9BFB-7430-AC71-177D-13CB5B1B452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60604" y="3202570"/>
              <a:ext cx="3104481" cy="2019852"/>
            </a:xfrm>
            <a:prstGeom prst="rect">
              <a:avLst/>
            </a:prstGeom>
          </p:spPr>
        </p:pic>
      </p:grpSp>
      <p:sp>
        <p:nvSpPr>
          <p:cNvPr id="17" name="文本框 16">
            <a:extLst>
              <a:ext uri="{FF2B5EF4-FFF2-40B4-BE49-F238E27FC236}">
                <a16:creationId xmlns:a16="http://schemas.microsoft.com/office/drawing/2014/main" id="{67F75602-521A-D2B9-F02E-B9EC730D76E5}"/>
              </a:ext>
            </a:extLst>
          </p:cNvPr>
          <p:cNvSpPr txBox="1"/>
          <p:nvPr/>
        </p:nvSpPr>
        <p:spPr>
          <a:xfrm>
            <a:off x="4613175" y="5319117"/>
            <a:ext cx="3288765" cy="1261884"/>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通过</a:t>
            </a:r>
            <a:r>
              <a:rPr lang="en-US" altLang="zh-CN" sz="2000" b="1" dirty="0" err="1">
                <a:solidFill>
                  <a:srgbClr val="FF0000"/>
                </a:solidFill>
                <a:latin typeface="微软雅黑" panose="020B0503020204020204" pitchFamily="34" charset="-122"/>
                <a:ea typeface="微软雅黑" panose="020B0503020204020204" pitchFamily="34" charset="-122"/>
              </a:rPr>
              <a:t>arduino</a:t>
            </a:r>
            <a:r>
              <a:rPr lang="en-US" altLang="zh-CN" sz="2000" b="1" dirty="0">
                <a:solidFill>
                  <a:srgbClr val="FF0000"/>
                </a:solidFill>
                <a:latin typeface="微软雅黑" panose="020B0503020204020204" pitchFamily="34" charset="-122"/>
                <a:ea typeface="微软雅黑" panose="020B0503020204020204" pitchFamily="34" charset="-122"/>
              </a:rPr>
              <a:t> pro mini</a:t>
            </a:r>
            <a:r>
              <a:rPr lang="zh-CN" altLang="en-US" dirty="0">
                <a:latin typeface="微软雅黑" panose="020B0503020204020204" pitchFamily="34" charset="-122"/>
                <a:ea typeface="微软雅黑" panose="020B0503020204020204" pitchFamily="34" charset="-122"/>
              </a:rPr>
              <a:t>控制</a:t>
            </a:r>
            <a:r>
              <a:rPr lang="en-US" altLang="zh-CN" sz="2000" b="1" dirty="0">
                <a:solidFill>
                  <a:srgbClr val="FF0000"/>
                </a:solidFill>
                <a:latin typeface="微软雅黑" panose="020B0503020204020204" pitchFamily="34" charset="-122"/>
                <a:ea typeface="微软雅黑" panose="020B0503020204020204" pitchFamily="34" charset="-122"/>
              </a:rPr>
              <a:t>MPU6050</a:t>
            </a:r>
            <a:r>
              <a:rPr lang="zh-CN" altLang="en-US" sz="2000" b="1" dirty="0">
                <a:solidFill>
                  <a:srgbClr val="FF0000"/>
                </a:solidFill>
                <a:latin typeface="微软雅黑" panose="020B0503020204020204" pitchFamily="34" charset="-122"/>
                <a:ea typeface="微软雅黑" panose="020B0503020204020204" pitchFamily="34" charset="-122"/>
              </a:rPr>
              <a:t>陀螺仪</a:t>
            </a:r>
            <a:r>
              <a:rPr lang="zh-CN" altLang="en-US" dirty="0">
                <a:latin typeface="微软雅黑" panose="020B0503020204020204" pitchFamily="34" charset="-122"/>
                <a:ea typeface="微软雅黑" panose="020B0503020204020204" pitchFamily="34" charset="-122"/>
              </a:rPr>
              <a:t>获取头部姿态数据，并使用卡尔曼滤波方法获得准确的欧拉角。</a:t>
            </a:r>
          </a:p>
        </p:txBody>
      </p:sp>
      <p:pic>
        <p:nvPicPr>
          <p:cNvPr id="19" name="图片 18">
            <a:extLst>
              <a:ext uri="{FF2B5EF4-FFF2-40B4-BE49-F238E27FC236}">
                <a16:creationId xmlns:a16="http://schemas.microsoft.com/office/drawing/2014/main" id="{FEC58E60-C1E7-7059-3A4F-B899968E1DB7}"/>
              </a:ext>
            </a:extLst>
          </p:cNvPr>
          <p:cNvPicPr>
            <a:picLocks noChangeAspect="1"/>
          </p:cNvPicPr>
          <p:nvPr/>
        </p:nvPicPr>
        <p:blipFill rotWithShape="1">
          <a:blip r:embed="rId9"/>
          <a:srcRect l="-155" r="973"/>
          <a:stretch/>
        </p:blipFill>
        <p:spPr>
          <a:xfrm>
            <a:off x="8738416" y="1364650"/>
            <a:ext cx="2924936" cy="2061014"/>
          </a:xfrm>
          <a:prstGeom prst="rect">
            <a:avLst/>
          </a:prstGeom>
        </p:spPr>
      </p:pic>
      <p:pic>
        <p:nvPicPr>
          <p:cNvPr id="20" name="图片 19">
            <a:extLst>
              <a:ext uri="{FF2B5EF4-FFF2-40B4-BE49-F238E27FC236}">
                <a16:creationId xmlns:a16="http://schemas.microsoft.com/office/drawing/2014/main" id="{91851D95-D496-3413-A9CE-51A6883E7A4A}"/>
              </a:ext>
            </a:extLst>
          </p:cNvPr>
          <p:cNvPicPr>
            <a:picLocks noChangeAspect="1"/>
          </p:cNvPicPr>
          <p:nvPr/>
        </p:nvPicPr>
        <p:blipFill rotWithShape="1">
          <a:blip r:embed="rId10">
            <a:extLst>
              <a:ext uri="{28A0092B-C50C-407E-A947-70E740481C1C}">
                <a14:useLocalDpi xmlns:a14="http://schemas.microsoft.com/office/drawing/2010/main" val="0"/>
              </a:ext>
            </a:extLst>
          </a:blip>
          <a:srcRect l="30945" r="10409"/>
          <a:stretch/>
        </p:blipFill>
        <p:spPr>
          <a:xfrm>
            <a:off x="10143808" y="3324511"/>
            <a:ext cx="1766251" cy="1694676"/>
          </a:xfrm>
          <a:prstGeom prst="rect">
            <a:avLst/>
          </a:prstGeom>
        </p:spPr>
      </p:pic>
      <p:pic>
        <p:nvPicPr>
          <p:cNvPr id="24" name="图片 23">
            <a:extLst>
              <a:ext uri="{FF2B5EF4-FFF2-40B4-BE49-F238E27FC236}">
                <a16:creationId xmlns:a16="http://schemas.microsoft.com/office/drawing/2014/main" id="{3943C20D-631B-6634-9819-8B41DFBAE13F}"/>
              </a:ext>
            </a:extLst>
          </p:cNvPr>
          <p:cNvPicPr>
            <a:picLocks noChangeAspect="1"/>
          </p:cNvPicPr>
          <p:nvPr/>
        </p:nvPicPr>
        <p:blipFill rotWithShape="1">
          <a:blip r:embed="rId11">
            <a:extLst>
              <a:ext uri="{28A0092B-C50C-407E-A947-70E740481C1C}">
                <a14:useLocalDpi xmlns:a14="http://schemas.microsoft.com/office/drawing/2010/main" val="0"/>
              </a:ext>
            </a:extLst>
          </a:blip>
          <a:srcRect l="35690" r="10473"/>
          <a:stretch/>
        </p:blipFill>
        <p:spPr>
          <a:xfrm>
            <a:off x="8513002" y="3324511"/>
            <a:ext cx="1621442" cy="1694677"/>
          </a:xfrm>
          <a:prstGeom prst="rect">
            <a:avLst/>
          </a:prstGeom>
        </p:spPr>
      </p:pic>
      <p:sp>
        <p:nvSpPr>
          <p:cNvPr id="25" name="文本框 24">
            <a:extLst>
              <a:ext uri="{FF2B5EF4-FFF2-40B4-BE49-F238E27FC236}">
                <a16:creationId xmlns:a16="http://schemas.microsoft.com/office/drawing/2014/main" id="{1D96832D-326B-362D-F041-A81BE718BDE2}"/>
              </a:ext>
            </a:extLst>
          </p:cNvPr>
          <p:cNvSpPr txBox="1"/>
          <p:nvPr/>
        </p:nvSpPr>
        <p:spPr>
          <a:xfrm>
            <a:off x="8602428" y="5311244"/>
            <a:ext cx="3094782" cy="1569660"/>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巧妙将轮椅控制器摇杆的</a:t>
            </a:r>
            <a:r>
              <a:rPr lang="zh-CN" altLang="en-US" sz="2000" b="1" dirty="0">
                <a:solidFill>
                  <a:srgbClr val="FF0000"/>
                </a:solidFill>
                <a:latin typeface="微软雅黑" panose="020B0503020204020204" pitchFamily="34" charset="-122"/>
                <a:ea typeface="微软雅黑" panose="020B0503020204020204" pitchFamily="34" charset="-122"/>
              </a:rPr>
              <a:t>类球面运动</a:t>
            </a:r>
            <a:r>
              <a:rPr lang="zh-CN" altLang="en-US" dirty="0">
                <a:latin typeface="微软雅黑" panose="020B0503020204020204" pitchFamily="34" charset="-122"/>
                <a:ea typeface="微软雅黑" panose="020B0503020204020204" pitchFamily="34" charset="-122"/>
              </a:rPr>
              <a:t>解耦为</a:t>
            </a:r>
            <a:r>
              <a:rPr lang="zh-CN" altLang="en-US" sz="2000" b="1" dirty="0">
                <a:solidFill>
                  <a:srgbClr val="FF0000"/>
                </a:solidFill>
                <a:latin typeface="微软雅黑" panose="020B0503020204020204" pitchFamily="34" charset="-122"/>
                <a:ea typeface="微软雅黑" panose="020B0503020204020204" pitchFamily="34" charset="-122"/>
              </a:rPr>
              <a:t>二自由度的无级运动</a:t>
            </a:r>
            <a:r>
              <a:rPr lang="zh-CN" altLang="en-US" dirty="0">
                <a:latin typeface="微软雅黑" panose="020B0503020204020204" pitchFamily="34" charset="-122"/>
                <a:ea typeface="微软雅黑" panose="020B0503020204020204" pitchFamily="34" charset="-122"/>
              </a:rPr>
              <a:t>，大大提高了控制的可靠性。</a:t>
            </a:r>
          </a:p>
          <a:p>
            <a:endParaRPr lang="zh-CN" altLang="en-US" dirty="0">
              <a:latin typeface="微软雅黑" panose="020B0503020204020204" pitchFamily="34" charset="-122"/>
              <a:ea typeface="微软雅黑" panose="020B0503020204020204" pitchFamily="34" charset="-122"/>
            </a:endParaRPr>
          </a:p>
        </p:txBody>
      </p:sp>
      <p:sp>
        <p:nvSpPr>
          <p:cNvPr id="26" name="文本框 25">
            <a:extLst>
              <a:ext uri="{FF2B5EF4-FFF2-40B4-BE49-F238E27FC236}">
                <a16:creationId xmlns:a16="http://schemas.microsoft.com/office/drawing/2014/main" id="{57443C69-F0B9-FBF4-700C-27E8B3EDC345}"/>
              </a:ext>
            </a:extLst>
          </p:cNvPr>
          <p:cNvSpPr txBox="1"/>
          <p:nvPr/>
        </p:nvSpPr>
        <p:spPr>
          <a:xfrm>
            <a:off x="656555" y="685242"/>
            <a:ext cx="3220530" cy="523220"/>
          </a:xfrm>
          <a:prstGeom prst="rect">
            <a:avLst/>
          </a:prstGeom>
          <a:noFill/>
        </p:spPr>
        <p:txBody>
          <a:bodyPr wrap="square" rtlCol="0">
            <a:spAutoFit/>
          </a:bodyPr>
          <a:lstStyle/>
          <a:p>
            <a:pPr algn="ctr"/>
            <a:r>
              <a:rPr lang="zh-CN" altLang="en-US" sz="2800" b="1" dirty="0">
                <a:latin typeface="微软雅黑" panose="020B0503020204020204" pitchFamily="34" charset="-122"/>
                <a:ea typeface="微软雅黑" panose="020B0503020204020204" pitchFamily="34" charset="-122"/>
              </a:rPr>
              <a:t>环境感知部分</a:t>
            </a:r>
          </a:p>
        </p:txBody>
      </p:sp>
      <p:sp>
        <p:nvSpPr>
          <p:cNvPr id="27" name="文本框 26">
            <a:extLst>
              <a:ext uri="{FF2B5EF4-FFF2-40B4-BE49-F238E27FC236}">
                <a16:creationId xmlns:a16="http://schemas.microsoft.com/office/drawing/2014/main" id="{B0F41E86-0A6F-4817-49C6-D82146D473C6}"/>
              </a:ext>
            </a:extLst>
          </p:cNvPr>
          <p:cNvSpPr txBox="1"/>
          <p:nvPr/>
        </p:nvSpPr>
        <p:spPr>
          <a:xfrm>
            <a:off x="8602428" y="685242"/>
            <a:ext cx="3220530" cy="523220"/>
          </a:xfrm>
          <a:prstGeom prst="rect">
            <a:avLst/>
          </a:prstGeom>
          <a:noFill/>
        </p:spPr>
        <p:txBody>
          <a:bodyPr wrap="square" rtlCol="0">
            <a:spAutoFit/>
          </a:bodyPr>
          <a:lstStyle/>
          <a:p>
            <a:pPr algn="ctr"/>
            <a:r>
              <a:rPr lang="zh-CN" altLang="en-US" sz="2800" b="1" dirty="0">
                <a:latin typeface="微软雅黑" panose="020B0503020204020204" pitchFamily="34" charset="-122"/>
                <a:ea typeface="微软雅黑" panose="020B0503020204020204" pitchFamily="34" charset="-122"/>
              </a:rPr>
              <a:t>机械控制部分</a:t>
            </a:r>
          </a:p>
        </p:txBody>
      </p:sp>
      <p:sp>
        <p:nvSpPr>
          <p:cNvPr id="28" name="文本框 27">
            <a:extLst>
              <a:ext uri="{FF2B5EF4-FFF2-40B4-BE49-F238E27FC236}">
                <a16:creationId xmlns:a16="http://schemas.microsoft.com/office/drawing/2014/main" id="{9C7CF8BB-188F-24B0-2BA8-5DDDF065AF43}"/>
              </a:ext>
            </a:extLst>
          </p:cNvPr>
          <p:cNvSpPr txBox="1"/>
          <p:nvPr/>
        </p:nvSpPr>
        <p:spPr>
          <a:xfrm>
            <a:off x="4613175" y="683773"/>
            <a:ext cx="3220530" cy="523220"/>
          </a:xfrm>
          <a:prstGeom prst="rect">
            <a:avLst/>
          </a:prstGeom>
          <a:noFill/>
        </p:spPr>
        <p:txBody>
          <a:bodyPr wrap="square" rtlCol="0">
            <a:spAutoFit/>
          </a:bodyPr>
          <a:lstStyle/>
          <a:p>
            <a:pPr algn="ctr"/>
            <a:r>
              <a:rPr lang="zh-CN" altLang="en-US" sz="2800" b="1" dirty="0">
                <a:latin typeface="微软雅黑" panose="020B0503020204020204" pitchFamily="34" charset="-122"/>
                <a:ea typeface="微软雅黑" panose="020B0503020204020204" pitchFamily="34" charset="-122"/>
              </a:rPr>
              <a:t>头部微动检测部分</a:t>
            </a:r>
          </a:p>
        </p:txBody>
      </p:sp>
    </p:spTree>
    <p:extLst>
      <p:ext uri="{BB962C8B-B14F-4D97-AF65-F5344CB8AC3E}">
        <p14:creationId xmlns:p14="http://schemas.microsoft.com/office/powerpoint/2010/main" val="639276839"/>
      </p:ext>
    </p:extLst>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5056822" y="2161376"/>
            <a:ext cx="1941836" cy="39548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5" name="圆角矩形 14"/>
          <p:cNvSpPr/>
          <p:nvPr/>
        </p:nvSpPr>
        <p:spPr>
          <a:xfrm>
            <a:off x="-1199204" y="5818701"/>
            <a:ext cx="4253122" cy="6909975"/>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6" name="文本框 15"/>
          <p:cNvSpPr txBox="1"/>
          <p:nvPr/>
        </p:nvSpPr>
        <p:spPr>
          <a:xfrm>
            <a:off x="5067213" y="1140741"/>
            <a:ext cx="1941836" cy="1015663"/>
          </a:xfrm>
          <a:prstGeom prst="rect">
            <a:avLst/>
          </a:prstGeom>
          <a:noFill/>
        </p:spPr>
        <p:txBody>
          <a:bodyPr wrap="square" rtlCol="0">
            <a:spAutoFit/>
          </a:bodyPr>
          <a:lstStyle/>
          <a:p>
            <a:pPr algn="dist"/>
            <a:r>
              <a:rPr kumimoji="1" lang="zh-CN" altLang="en-US" sz="6000" dirty="0">
                <a:solidFill>
                  <a:schemeClr val="tx1">
                    <a:lumMod val="65000"/>
                    <a:lumOff val="35000"/>
                  </a:schemeClr>
                </a:solidFill>
                <a:cs typeface="+mn-ea"/>
                <a:sym typeface="+mn-lt"/>
              </a:rPr>
              <a:t>目录</a:t>
            </a:r>
          </a:p>
        </p:txBody>
      </p:sp>
      <p:sp>
        <p:nvSpPr>
          <p:cNvPr id="17" name="文本框 16"/>
          <p:cNvSpPr txBox="1"/>
          <p:nvPr/>
        </p:nvSpPr>
        <p:spPr>
          <a:xfrm>
            <a:off x="5120111" y="2182158"/>
            <a:ext cx="1816201" cy="338554"/>
          </a:xfrm>
          <a:prstGeom prst="rect">
            <a:avLst/>
          </a:prstGeom>
          <a:noFill/>
        </p:spPr>
        <p:txBody>
          <a:bodyPr wrap="square" rtlCol="0">
            <a:spAutoFit/>
          </a:bodyPr>
          <a:lstStyle/>
          <a:p>
            <a:pPr algn="dist"/>
            <a:r>
              <a:rPr kumimoji="1" lang="en-US" altLang="zh-CN" sz="1600" b="1" dirty="0">
                <a:solidFill>
                  <a:schemeClr val="bg1"/>
                </a:solidFill>
                <a:cs typeface="+mn-ea"/>
                <a:sym typeface="+mn-lt"/>
              </a:rPr>
              <a:t>CONTENTS</a:t>
            </a:r>
            <a:endParaRPr kumimoji="1" lang="zh-CN" altLang="en-US" sz="1600" b="1" dirty="0">
              <a:solidFill>
                <a:schemeClr val="bg1"/>
              </a:solidFill>
              <a:cs typeface="+mn-ea"/>
              <a:sym typeface="+mn-lt"/>
            </a:endParaRPr>
          </a:p>
        </p:txBody>
      </p:sp>
      <p:sp>
        <p:nvSpPr>
          <p:cNvPr id="18" name="圆角矩形 17"/>
          <p:cNvSpPr/>
          <p:nvPr/>
        </p:nvSpPr>
        <p:spPr>
          <a:xfrm>
            <a:off x="-1668544" y="4484000"/>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0" name="椭圆 19"/>
          <p:cNvSpPr/>
          <p:nvPr/>
        </p:nvSpPr>
        <p:spPr>
          <a:xfrm>
            <a:off x="2049234" y="5642055"/>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1" name="文本框 20"/>
          <p:cNvSpPr txBox="1"/>
          <p:nvPr/>
        </p:nvSpPr>
        <p:spPr>
          <a:xfrm>
            <a:off x="2536160" y="2695070"/>
            <a:ext cx="3159839" cy="2083584"/>
          </a:xfrm>
          <a:prstGeom prst="rect">
            <a:avLst/>
          </a:prstGeom>
          <a:noFill/>
        </p:spPr>
        <p:txBody>
          <a:bodyPr wrap="none" rtlCol="0">
            <a:spAutoFit/>
          </a:bodyPr>
          <a:lstStyle/>
          <a:p>
            <a:pPr marL="457200" indent="-457200">
              <a:lnSpc>
                <a:spcPct val="250000"/>
              </a:lnSpc>
              <a:buFont typeface="Arial" panose="020B0604020202020204" pitchFamily="34" charset="0"/>
              <a:buChar char="•"/>
            </a:pPr>
            <a:r>
              <a:rPr kumimoji="1" lang="zh-CN" altLang="en-US" sz="2800" dirty="0">
                <a:solidFill>
                  <a:schemeClr val="tx1">
                    <a:lumMod val="75000"/>
                    <a:lumOff val="25000"/>
                  </a:schemeClr>
                </a:solidFill>
                <a:cs typeface="+mn-ea"/>
                <a:sym typeface="+mn-lt"/>
              </a:rPr>
              <a:t>请在此输入标题</a:t>
            </a:r>
            <a:endParaRPr kumimoji="1" lang="en-US" altLang="zh-CN" sz="2800" dirty="0">
              <a:solidFill>
                <a:schemeClr val="tx1">
                  <a:lumMod val="75000"/>
                  <a:lumOff val="25000"/>
                </a:schemeClr>
              </a:solidFill>
              <a:cs typeface="+mn-ea"/>
              <a:sym typeface="+mn-lt"/>
            </a:endParaRPr>
          </a:p>
          <a:p>
            <a:pPr marL="457200" indent="-457200">
              <a:lnSpc>
                <a:spcPct val="250000"/>
              </a:lnSpc>
              <a:buFont typeface="Arial" panose="020B0604020202020204" pitchFamily="34" charset="0"/>
              <a:buChar char="•"/>
            </a:pPr>
            <a:r>
              <a:rPr kumimoji="1" lang="zh-CN" altLang="en-US" sz="2800" dirty="0">
                <a:solidFill>
                  <a:schemeClr val="tx1">
                    <a:lumMod val="75000"/>
                    <a:lumOff val="25000"/>
                  </a:schemeClr>
                </a:solidFill>
                <a:cs typeface="+mn-ea"/>
                <a:sym typeface="+mn-lt"/>
              </a:rPr>
              <a:t>请在此输入标题</a:t>
            </a:r>
          </a:p>
        </p:txBody>
      </p:sp>
      <p:sp>
        <p:nvSpPr>
          <p:cNvPr id="22" name="文本框 21"/>
          <p:cNvSpPr txBox="1"/>
          <p:nvPr/>
        </p:nvSpPr>
        <p:spPr>
          <a:xfrm>
            <a:off x="6325379" y="2695069"/>
            <a:ext cx="3159839" cy="2083584"/>
          </a:xfrm>
          <a:prstGeom prst="rect">
            <a:avLst/>
          </a:prstGeom>
          <a:noFill/>
        </p:spPr>
        <p:txBody>
          <a:bodyPr wrap="none" rtlCol="0">
            <a:spAutoFit/>
          </a:bodyPr>
          <a:lstStyle/>
          <a:p>
            <a:pPr marL="457200" indent="-457200">
              <a:lnSpc>
                <a:spcPct val="250000"/>
              </a:lnSpc>
              <a:buFont typeface="Arial" panose="020B0604020202020204" pitchFamily="34" charset="0"/>
              <a:buChar char="•"/>
            </a:pPr>
            <a:r>
              <a:rPr kumimoji="1" lang="zh-CN" altLang="en-US" sz="2800" dirty="0">
                <a:solidFill>
                  <a:schemeClr val="tx1">
                    <a:lumMod val="75000"/>
                    <a:lumOff val="25000"/>
                  </a:schemeClr>
                </a:solidFill>
                <a:cs typeface="+mn-ea"/>
                <a:sym typeface="+mn-lt"/>
              </a:rPr>
              <a:t>请在此输入标题</a:t>
            </a:r>
            <a:endParaRPr kumimoji="1" lang="en-US" altLang="zh-CN" sz="2800" dirty="0">
              <a:solidFill>
                <a:schemeClr val="tx1">
                  <a:lumMod val="75000"/>
                  <a:lumOff val="25000"/>
                </a:schemeClr>
              </a:solidFill>
              <a:cs typeface="+mn-ea"/>
              <a:sym typeface="+mn-lt"/>
            </a:endParaRPr>
          </a:p>
          <a:p>
            <a:pPr marL="457200" indent="-457200">
              <a:lnSpc>
                <a:spcPct val="250000"/>
              </a:lnSpc>
              <a:buFont typeface="Arial" panose="020B0604020202020204" pitchFamily="34" charset="0"/>
              <a:buChar char="•"/>
            </a:pPr>
            <a:r>
              <a:rPr kumimoji="1" lang="zh-CN" altLang="en-US" sz="2800" dirty="0">
                <a:solidFill>
                  <a:schemeClr val="tx1">
                    <a:lumMod val="75000"/>
                    <a:lumOff val="25000"/>
                  </a:schemeClr>
                </a:solidFill>
                <a:cs typeface="+mn-ea"/>
                <a:sym typeface="+mn-lt"/>
              </a:rPr>
              <a:t>请在此输入标题</a:t>
            </a:r>
          </a:p>
        </p:txBody>
      </p:sp>
      <p:sp>
        <p:nvSpPr>
          <p:cNvPr id="23" name="文本框 22"/>
          <p:cNvSpPr txBox="1"/>
          <p:nvPr/>
        </p:nvSpPr>
        <p:spPr>
          <a:xfrm>
            <a:off x="3009377" y="3571932"/>
            <a:ext cx="3013363" cy="461665"/>
          </a:xfrm>
          <a:prstGeom prst="rect">
            <a:avLst/>
          </a:prstGeom>
          <a:noFill/>
        </p:spPr>
        <p:txBody>
          <a:bodyPr wrap="square" rtlCol="0">
            <a:spAutoFit/>
          </a:bodyPr>
          <a:lstStyle/>
          <a:p>
            <a:pPr>
              <a:lnSpc>
                <a:spcPct val="120000"/>
              </a:lnSpc>
            </a:pPr>
            <a:r>
              <a:rPr kumimoji="1" lang="en-GB" altLang="zh-CN" sz="1000" dirty="0">
                <a:solidFill>
                  <a:schemeClr val="tx1">
                    <a:lumMod val="50000"/>
                    <a:lumOff val="50000"/>
                  </a:schemeClr>
                </a:solidFill>
                <a:cs typeface="+mn-ea"/>
                <a:sym typeface="+mn-lt"/>
              </a:rPr>
              <a:t>enter the relevant content you need here. thank you for downloading our ppt template file.</a:t>
            </a:r>
          </a:p>
        </p:txBody>
      </p:sp>
      <p:sp>
        <p:nvSpPr>
          <p:cNvPr id="24" name="文本框 23"/>
          <p:cNvSpPr txBox="1"/>
          <p:nvPr/>
        </p:nvSpPr>
        <p:spPr>
          <a:xfrm>
            <a:off x="3009376" y="4654530"/>
            <a:ext cx="3013363" cy="461665"/>
          </a:xfrm>
          <a:prstGeom prst="rect">
            <a:avLst/>
          </a:prstGeom>
          <a:noFill/>
        </p:spPr>
        <p:txBody>
          <a:bodyPr wrap="square" rtlCol="0">
            <a:spAutoFit/>
          </a:bodyPr>
          <a:lstStyle/>
          <a:p>
            <a:pPr>
              <a:lnSpc>
                <a:spcPct val="120000"/>
              </a:lnSpc>
            </a:pPr>
            <a:r>
              <a:rPr kumimoji="1" lang="en-GB" altLang="zh-CN" sz="1000" dirty="0">
                <a:solidFill>
                  <a:schemeClr val="tx1">
                    <a:lumMod val="50000"/>
                    <a:lumOff val="50000"/>
                  </a:schemeClr>
                </a:solidFill>
                <a:cs typeface="+mn-ea"/>
                <a:sym typeface="+mn-lt"/>
              </a:rPr>
              <a:t>enter the relevant content you need here. thank you for downloading our ppt template file.</a:t>
            </a:r>
          </a:p>
        </p:txBody>
      </p:sp>
      <p:sp>
        <p:nvSpPr>
          <p:cNvPr id="25" name="文本框 24"/>
          <p:cNvSpPr txBox="1"/>
          <p:nvPr/>
        </p:nvSpPr>
        <p:spPr>
          <a:xfrm>
            <a:off x="6806450" y="3571932"/>
            <a:ext cx="3013363" cy="461665"/>
          </a:xfrm>
          <a:prstGeom prst="rect">
            <a:avLst/>
          </a:prstGeom>
          <a:noFill/>
        </p:spPr>
        <p:txBody>
          <a:bodyPr wrap="square" rtlCol="0">
            <a:spAutoFit/>
          </a:bodyPr>
          <a:lstStyle/>
          <a:p>
            <a:pPr>
              <a:lnSpc>
                <a:spcPct val="120000"/>
              </a:lnSpc>
            </a:pPr>
            <a:r>
              <a:rPr kumimoji="1" lang="en-GB" altLang="zh-CN" sz="1000" dirty="0">
                <a:solidFill>
                  <a:schemeClr val="tx1">
                    <a:lumMod val="50000"/>
                    <a:lumOff val="50000"/>
                  </a:schemeClr>
                </a:solidFill>
                <a:cs typeface="+mn-ea"/>
                <a:sym typeface="+mn-lt"/>
              </a:rPr>
              <a:t>enter the relevant content you need here. thank you for downloading our ppt template file.</a:t>
            </a:r>
          </a:p>
        </p:txBody>
      </p:sp>
      <p:sp>
        <p:nvSpPr>
          <p:cNvPr id="26" name="文本框 25"/>
          <p:cNvSpPr txBox="1"/>
          <p:nvPr/>
        </p:nvSpPr>
        <p:spPr>
          <a:xfrm>
            <a:off x="6806449" y="4654530"/>
            <a:ext cx="3013363" cy="461665"/>
          </a:xfrm>
          <a:prstGeom prst="rect">
            <a:avLst/>
          </a:prstGeom>
          <a:noFill/>
        </p:spPr>
        <p:txBody>
          <a:bodyPr wrap="square" rtlCol="0">
            <a:spAutoFit/>
          </a:bodyPr>
          <a:lstStyle/>
          <a:p>
            <a:pPr>
              <a:lnSpc>
                <a:spcPct val="120000"/>
              </a:lnSpc>
            </a:pPr>
            <a:r>
              <a:rPr kumimoji="1" lang="en-GB" altLang="zh-CN" sz="1000" dirty="0">
                <a:solidFill>
                  <a:schemeClr val="tx1">
                    <a:lumMod val="50000"/>
                    <a:lumOff val="50000"/>
                  </a:schemeClr>
                </a:solidFill>
                <a:cs typeface="+mn-ea"/>
                <a:sym typeface="+mn-lt"/>
              </a:rPr>
              <a:t>enter the relevant content you need here. thank you for downloading our ppt template file.</a:t>
            </a:r>
          </a:p>
        </p:txBody>
      </p:sp>
      <p:sp>
        <p:nvSpPr>
          <p:cNvPr id="19" name="圆角矩形 18"/>
          <p:cNvSpPr/>
          <p:nvPr/>
        </p:nvSpPr>
        <p:spPr>
          <a:xfrm>
            <a:off x="9237787" y="-5787377"/>
            <a:ext cx="4253122" cy="6909975"/>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7" name="圆角矩形 26"/>
          <p:cNvSpPr/>
          <p:nvPr/>
        </p:nvSpPr>
        <p:spPr>
          <a:xfrm>
            <a:off x="10089391" y="221629"/>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8" name="椭圆 27"/>
          <p:cNvSpPr/>
          <p:nvPr/>
        </p:nvSpPr>
        <p:spPr>
          <a:xfrm>
            <a:off x="9912745" y="988993"/>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9" name="TextBox 4">
            <a:extLst>
              <a:ext uri="{FF2B5EF4-FFF2-40B4-BE49-F238E27FC236}">
                <a16:creationId xmlns:a16="http://schemas.microsoft.com/office/drawing/2014/main" id="{EB684C7E-20A7-9694-F2D4-694B922B40F4}"/>
              </a:ext>
            </a:extLst>
          </p:cNvPr>
          <p:cNvSpPr txBox="1"/>
          <p:nvPr/>
        </p:nvSpPr>
        <p:spPr>
          <a:xfrm>
            <a:off x="0" y="0"/>
            <a:ext cx="453650" cy="123111"/>
          </a:xfrm>
          <a:prstGeom prst="rect">
            <a:avLst/>
          </a:prstGeom>
          <a:noFill/>
        </p:spPr>
        <p:txBody>
          <a:bodyPr wrap="square" rtlCol="0">
            <a:spAutoFit/>
          </a:bodyPr>
          <a:lstStyle/>
          <a:p>
            <a:pPr>
              <a:lnSpc>
                <a:spcPct val="200000"/>
              </a:lnSpc>
            </a:pPr>
            <a:r>
              <a:rPr lang="zh-CN" altLang="en-US" sz="100" dirty="0">
                <a:solidFill>
                  <a:schemeClr val="tx1">
                    <a:alpha val="0"/>
                  </a:schemeClr>
                </a:solidFill>
                <a:cs typeface="+mn-ea"/>
                <a:sym typeface="+mn-lt"/>
              </a:rPr>
              <a:t>行业</a:t>
            </a:r>
            <a:r>
              <a:rPr lang="en-US" altLang="zh-CN" sz="100" dirty="0">
                <a:solidFill>
                  <a:schemeClr val="tx1">
                    <a:alpha val="0"/>
                  </a:schemeClr>
                </a:solidFill>
                <a:cs typeface="+mn-ea"/>
                <a:sym typeface="+mn-lt"/>
              </a:rPr>
              <a:t>PPT</a:t>
            </a:r>
            <a:r>
              <a:rPr lang="zh-CN" altLang="en-US" sz="100" dirty="0">
                <a:solidFill>
                  <a:schemeClr val="tx1">
                    <a:alpha val="0"/>
                  </a:schemeClr>
                </a:solidFill>
                <a:cs typeface="+mn-ea"/>
                <a:sym typeface="+mn-lt"/>
              </a:rPr>
              <a:t>模板</a:t>
            </a:r>
            <a:r>
              <a:rPr lang="en-US" altLang="zh-CN" sz="100" dirty="0">
                <a:solidFill>
                  <a:schemeClr val="tx1">
                    <a:alpha val="0"/>
                  </a:schemeClr>
                </a:solidFill>
                <a:cs typeface="+mn-ea"/>
                <a:sym typeface="+mn-lt"/>
              </a:rPr>
              <a:t>http://www.1ppt.com/hangye/</a:t>
            </a:r>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checkerboard(across)">
                                      <p:cBhvr>
                                        <p:cTn id="7" dur="500"/>
                                        <p:tgtEl>
                                          <p:spTgt spid="21"/>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checkerboard(across)">
                                      <p:cBhvr>
                                        <p:cTn id="10" dur="500"/>
                                        <p:tgtEl>
                                          <p:spTgt spid="22"/>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checkerboard(across)">
                                      <p:cBhvr>
                                        <p:cTn id="13" dur="500"/>
                                        <p:tgtEl>
                                          <p:spTgt spid="23"/>
                                        </p:tgtEl>
                                      </p:cBhvr>
                                    </p:animEffect>
                                  </p:childTnLst>
                                </p:cTn>
                              </p:par>
                              <p:par>
                                <p:cTn id="14" presetID="5" presetClass="entr" presetSubtype="10" fill="hold" grpId="0"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checkerboard(across)">
                                      <p:cBhvr>
                                        <p:cTn id="16" dur="500"/>
                                        <p:tgtEl>
                                          <p:spTgt spid="24"/>
                                        </p:tgtEl>
                                      </p:cBhvr>
                                    </p:animEffect>
                                  </p:childTnLst>
                                </p:cTn>
                              </p:par>
                              <p:par>
                                <p:cTn id="17" presetID="5" presetClass="entr" presetSubtype="1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checkerboard(across)">
                                      <p:cBhvr>
                                        <p:cTn id="19" dur="500"/>
                                        <p:tgtEl>
                                          <p:spTgt spid="25"/>
                                        </p:tgtEl>
                                      </p:cBhvr>
                                    </p:animEffect>
                                  </p:childTnLst>
                                </p:cTn>
                              </p:par>
                              <p:par>
                                <p:cTn id="20" presetID="5" presetClass="entr" presetSubtype="10" fill="hold" grpId="0" nodeType="with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checkerboard(across)">
                                      <p:cBhvr>
                                        <p:cTn id="2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P spid="2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组合 48"/>
          <p:cNvGrpSpPr/>
          <p:nvPr/>
        </p:nvGrpSpPr>
        <p:grpSpPr>
          <a:xfrm>
            <a:off x="853102" y="2307176"/>
            <a:ext cx="10471345" cy="182881"/>
            <a:chOff x="639826" y="1875854"/>
            <a:chExt cx="7853509" cy="137161"/>
          </a:xfrm>
        </p:grpSpPr>
        <p:cxnSp>
          <p:nvCxnSpPr>
            <p:cNvPr id="50" name="Straight Connector 3"/>
            <p:cNvCxnSpPr/>
            <p:nvPr/>
          </p:nvCxnSpPr>
          <p:spPr>
            <a:xfrm>
              <a:off x="1594780" y="1944434"/>
              <a:ext cx="1067640" cy="0"/>
            </a:xfrm>
            <a:prstGeom prst="line">
              <a:avLst/>
            </a:prstGeom>
            <a:noFill/>
            <a:ln w="19050" cap="flat" cmpd="sng" algn="ctr">
              <a:solidFill>
                <a:schemeClr val="bg1">
                  <a:lumMod val="65000"/>
                </a:schemeClr>
              </a:solidFill>
              <a:prstDash val="solid"/>
              <a:miter lim="800000"/>
            </a:ln>
            <a:effectLst/>
          </p:spPr>
        </p:cxnSp>
        <p:cxnSp>
          <p:nvCxnSpPr>
            <p:cNvPr id="51" name="Straight Connector 4"/>
            <p:cNvCxnSpPr/>
            <p:nvPr/>
          </p:nvCxnSpPr>
          <p:spPr>
            <a:xfrm>
              <a:off x="639826" y="1944434"/>
              <a:ext cx="815246" cy="0"/>
            </a:xfrm>
            <a:prstGeom prst="line">
              <a:avLst/>
            </a:prstGeom>
            <a:noFill/>
            <a:ln w="19050" cap="flat" cmpd="sng" algn="ctr">
              <a:solidFill>
                <a:schemeClr val="bg1">
                  <a:lumMod val="65000"/>
                </a:schemeClr>
              </a:solidFill>
              <a:prstDash val="solid"/>
              <a:miter lim="800000"/>
              <a:headEnd type="oval"/>
            </a:ln>
            <a:effectLst/>
          </p:spPr>
        </p:cxnSp>
        <p:cxnSp>
          <p:nvCxnSpPr>
            <p:cNvPr id="52" name="Straight Connector 5"/>
            <p:cNvCxnSpPr/>
            <p:nvPr/>
          </p:nvCxnSpPr>
          <p:spPr>
            <a:xfrm>
              <a:off x="7678089" y="1944434"/>
              <a:ext cx="815246" cy="0"/>
            </a:xfrm>
            <a:prstGeom prst="line">
              <a:avLst/>
            </a:prstGeom>
            <a:noFill/>
            <a:ln w="19050" cap="flat" cmpd="sng" algn="ctr">
              <a:solidFill>
                <a:schemeClr val="bg1">
                  <a:lumMod val="65000"/>
                </a:schemeClr>
              </a:solidFill>
              <a:prstDash val="solid"/>
              <a:miter lim="800000"/>
              <a:tailEnd type="oval"/>
            </a:ln>
            <a:effectLst/>
          </p:spPr>
        </p:cxnSp>
        <p:sp>
          <p:nvSpPr>
            <p:cNvPr id="53" name="Oval 6"/>
            <p:cNvSpPr>
              <a:spLocks noChangeAspect="1"/>
            </p:cNvSpPr>
            <p:nvPr/>
          </p:nvSpPr>
          <p:spPr bwMode="auto">
            <a:xfrm rot="16200000" flipH="1" flipV="1">
              <a:off x="1463205" y="1874583"/>
              <a:ext cx="123444" cy="139707"/>
            </a:xfrm>
            <a:prstGeom prst="ellipse">
              <a:avLst/>
            </a:prstGeom>
            <a:noFill/>
            <a:ln w="28575">
              <a:solidFill>
                <a:schemeClr val="bg1">
                  <a:lumMod val="65000"/>
                </a:schemeClr>
              </a:solid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cxnSp>
          <p:nvCxnSpPr>
            <p:cNvPr id="54" name="Straight Connector 7"/>
            <p:cNvCxnSpPr/>
            <p:nvPr/>
          </p:nvCxnSpPr>
          <p:spPr>
            <a:xfrm>
              <a:off x="2806893" y="1944434"/>
              <a:ext cx="1067640" cy="0"/>
            </a:xfrm>
            <a:prstGeom prst="line">
              <a:avLst/>
            </a:prstGeom>
            <a:noFill/>
            <a:ln w="19050" cap="flat" cmpd="sng" algn="ctr">
              <a:solidFill>
                <a:schemeClr val="bg1">
                  <a:lumMod val="65000"/>
                </a:schemeClr>
              </a:solidFill>
              <a:prstDash val="solid"/>
              <a:miter lim="800000"/>
            </a:ln>
            <a:effectLst/>
          </p:spPr>
        </p:cxnSp>
        <p:cxnSp>
          <p:nvCxnSpPr>
            <p:cNvPr id="55" name="Straight Connector 8"/>
            <p:cNvCxnSpPr/>
            <p:nvPr/>
          </p:nvCxnSpPr>
          <p:spPr>
            <a:xfrm>
              <a:off x="4024999" y="1944434"/>
              <a:ext cx="1067640" cy="0"/>
            </a:xfrm>
            <a:prstGeom prst="line">
              <a:avLst/>
            </a:prstGeom>
            <a:noFill/>
            <a:ln w="19050" cap="flat" cmpd="sng" algn="ctr">
              <a:solidFill>
                <a:schemeClr val="bg1">
                  <a:lumMod val="65000"/>
                </a:schemeClr>
              </a:solidFill>
              <a:prstDash val="solid"/>
              <a:miter lim="800000"/>
            </a:ln>
            <a:effectLst/>
          </p:spPr>
        </p:cxnSp>
        <p:sp>
          <p:nvSpPr>
            <p:cNvPr id="56" name="Oval 9"/>
            <p:cNvSpPr>
              <a:spLocks noChangeAspect="1"/>
            </p:cNvSpPr>
            <p:nvPr/>
          </p:nvSpPr>
          <p:spPr bwMode="auto">
            <a:xfrm rot="16200000" flipH="1" flipV="1">
              <a:off x="2671455" y="1866820"/>
              <a:ext cx="137160" cy="155230"/>
            </a:xfrm>
            <a:prstGeom prst="ellipse">
              <a:avLst/>
            </a:prstGeom>
            <a:noFill/>
            <a:ln w="28575">
              <a:solidFill>
                <a:schemeClr val="bg1">
                  <a:lumMod val="65000"/>
                </a:schemeClr>
              </a:solid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cxnSp>
          <p:nvCxnSpPr>
            <p:cNvPr id="57" name="Straight Connector 10"/>
            <p:cNvCxnSpPr/>
            <p:nvPr/>
          </p:nvCxnSpPr>
          <p:spPr>
            <a:xfrm>
              <a:off x="5232348" y="1944434"/>
              <a:ext cx="1067640" cy="0"/>
            </a:xfrm>
            <a:prstGeom prst="line">
              <a:avLst/>
            </a:prstGeom>
            <a:noFill/>
            <a:ln w="19050" cap="flat" cmpd="sng" algn="ctr">
              <a:solidFill>
                <a:schemeClr val="bg1">
                  <a:lumMod val="65000"/>
                </a:schemeClr>
              </a:solidFill>
              <a:prstDash val="solid"/>
              <a:miter lim="800000"/>
            </a:ln>
            <a:effectLst/>
          </p:spPr>
        </p:cxnSp>
        <p:sp>
          <p:nvSpPr>
            <p:cNvPr id="58" name="Oval 11"/>
            <p:cNvSpPr>
              <a:spLocks noChangeAspect="1"/>
            </p:cNvSpPr>
            <p:nvPr/>
          </p:nvSpPr>
          <p:spPr bwMode="auto">
            <a:xfrm rot="16200000" flipH="1" flipV="1">
              <a:off x="3878805" y="1866820"/>
              <a:ext cx="137160" cy="155230"/>
            </a:xfrm>
            <a:prstGeom prst="ellipse">
              <a:avLst/>
            </a:prstGeom>
            <a:noFill/>
            <a:ln w="28575">
              <a:solidFill>
                <a:schemeClr val="bg1">
                  <a:lumMod val="65000"/>
                </a:schemeClr>
              </a:solid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cxnSp>
          <p:nvCxnSpPr>
            <p:cNvPr id="59" name="Straight Connector 12"/>
            <p:cNvCxnSpPr/>
            <p:nvPr/>
          </p:nvCxnSpPr>
          <p:spPr>
            <a:xfrm>
              <a:off x="6455218" y="1944434"/>
              <a:ext cx="1067640" cy="0"/>
            </a:xfrm>
            <a:prstGeom prst="line">
              <a:avLst/>
            </a:prstGeom>
            <a:noFill/>
            <a:ln w="19050" cap="flat" cmpd="sng" algn="ctr">
              <a:solidFill>
                <a:schemeClr val="bg1">
                  <a:lumMod val="65000"/>
                </a:schemeClr>
              </a:solidFill>
              <a:prstDash val="solid"/>
              <a:miter lim="800000"/>
            </a:ln>
            <a:effectLst/>
          </p:spPr>
        </p:cxnSp>
        <p:sp>
          <p:nvSpPr>
            <p:cNvPr id="60" name="Oval 13"/>
            <p:cNvSpPr>
              <a:spLocks noChangeAspect="1"/>
            </p:cNvSpPr>
            <p:nvPr/>
          </p:nvSpPr>
          <p:spPr bwMode="auto">
            <a:xfrm rot="16200000" flipH="1" flipV="1">
              <a:off x="5101674" y="1866819"/>
              <a:ext cx="137160" cy="155230"/>
            </a:xfrm>
            <a:prstGeom prst="ellipse">
              <a:avLst/>
            </a:prstGeom>
            <a:noFill/>
            <a:ln w="28575">
              <a:solidFill>
                <a:schemeClr val="bg1">
                  <a:lumMod val="65000"/>
                </a:schemeClr>
              </a:solid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sp>
          <p:nvSpPr>
            <p:cNvPr id="61" name="Oval 14"/>
            <p:cNvSpPr>
              <a:spLocks noChangeAspect="1"/>
            </p:cNvSpPr>
            <p:nvPr/>
          </p:nvSpPr>
          <p:spPr bwMode="auto">
            <a:xfrm rot="16200000" flipH="1" flipV="1">
              <a:off x="6309024" y="1866820"/>
              <a:ext cx="137160" cy="155230"/>
            </a:xfrm>
            <a:prstGeom prst="ellipse">
              <a:avLst/>
            </a:prstGeom>
            <a:noFill/>
            <a:ln w="28575">
              <a:solidFill>
                <a:schemeClr val="bg1">
                  <a:lumMod val="65000"/>
                </a:schemeClr>
              </a:solid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sp>
          <p:nvSpPr>
            <p:cNvPr id="62" name="Oval 15"/>
            <p:cNvSpPr>
              <a:spLocks noChangeAspect="1"/>
            </p:cNvSpPr>
            <p:nvPr/>
          </p:nvSpPr>
          <p:spPr bwMode="auto">
            <a:xfrm rot="16200000" flipH="1" flipV="1">
              <a:off x="7531893" y="1866820"/>
              <a:ext cx="137160" cy="155230"/>
            </a:xfrm>
            <a:prstGeom prst="ellipse">
              <a:avLst/>
            </a:prstGeom>
            <a:noFill/>
            <a:ln w="28575">
              <a:solidFill>
                <a:schemeClr val="bg1">
                  <a:lumMod val="65000"/>
                </a:schemeClr>
              </a:solid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grpSp>
      <p:grpSp>
        <p:nvGrpSpPr>
          <p:cNvPr id="63" name="组合 62"/>
          <p:cNvGrpSpPr/>
          <p:nvPr/>
        </p:nvGrpSpPr>
        <p:grpSpPr>
          <a:xfrm>
            <a:off x="1427776" y="1764167"/>
            <a:ext cx="9253780" cy="585221"/>
            <a:chOff x="1070831" y="1468596"/>
            <a:chExt cx="6940335" cy="438915"/>
          </a:xfrm>
        </p:grpSpPr>
        <p:sp>
          <p:nvSpPr>
            <p:cNvPr id="64" name="TextBox 16"/>
            <p:cNvSpPr txBox="1"/>
            <p:nvPr/>
          </p:nvSpPr>
          <p:spPr>
            <a:xfrm>
              <a:off x="1070831" y="1468596"/>
              <a:ext cx="821379" cy="438581"/>
            </a:xfrm>
            <a:prstGeom prst="rect">
              <a:avLst/>
            </a:prstGeom>
            <a:noFill/>
          </p:spPr>
          <p:txBody>
            <a:bodyPr wrap="none">
              <a:normAutofit/>
            </a:bodyPr>
            <a:lstStyle/>
            <a:p>
              <a:pPr algn="ctr"/>
              <a:r>
                <a:rPr lang="zh-CN" altLang="en-US" sz="2000" dirty="0">
                  <a:solidFill>
                    <a:schemeClr val="tx1">
                      <a:lumMod val="75000"/>
                      <a:lumOff val="25000"/>
                    </a:schemeClr>
                  </a:solidFill>
                  <a:cs typeface="+mn-ea"/>
                  <a:sym typeface="+mn-lt"/>
                </a:rPr>
                <a:t>第</a:t>
              </a:r>
              <a:r>
                <a:rPr lang="en-US" altLang="zh-CN" sz="2000" dirty="0">
                  <a:solidFill>
                    <a:schemeClr val="tx1">
                      <a:lumMod val="75000"/>
                      <a:lumOff val="25000"/>
                    </a:schemeClr>
                  </a:solidFill>
                  <a:cs typeface="+mn-ea"/>
                  <a:sym typeface="+mn-lt"/>
                </a:rPr>
                <a:t>1</a:t>
              </a:r>
              <a:r>
                <a:rPr lang="zh-CN" altLang="en-US" sz="2000" dirty="0">
                  <a:solidFill>
                    <a:schemeClr val="tx1">
                      <a:lumMod val="75000"/>
                      <a:lumOff val="25000"/>
                    </a:schemeClr>
                  </a:solidFill>
                  <a:cs typeface="+mn-ea"/>
                  <a:sym typeface="+mn-lt"/>
                </a:rPr>
                <a:t>步</a:t>
              </a:r>
              <a:endParaRPr lang="en-US" sz="2000" dirty="0">
                <a:solidFill>
                  <a:schemeClr val="tx1">
                    <a:lumMod val="75000"/>
                    <a:lumOff val="25000"/>
                  </a:schemeClr>
                </a:solidFill>
                <a:cs typeface="+mn-ea"/>
                <a:sym typeface="+mn-lt"/>
              </a:endParaRPr>
            </a:p>
          </p:txBody>
        </p:sp>
        <p:sp>
          <p:nvSpPr>
            <p:cNvPr id="65" name="TextBox 17"/>
            <p:cNvSpPr txBox="1"/>
            <p:nvPr/>
          </p:nvSpPr>
          <p:spPr>
            <a:xfrm>
              <a:off x="2329349" y="1468930"/>
              <a:ext cx="821379" cy="438581"/>
            </a:xfrm>
            <a:prstGeom prst="rect">
              <a:avLst/>
            </a:prstGeom>
            <a:noFill/>
          </p:spPr>
          <p:txBody>
            <a:bodyPr wrap="none">
              <a:normAutofit/>
            </a:bodyPr>
            <a:lstStyle/>
            <a:p>
              <a:pPr lvl="0" algn="ctr"/>
              <a:r>
                <a:rPr lang="zh-CN" altLang="en-US" sz="2000" dirty="0">
                  <a:solidFill>
                    <a:srgbClr val="000000">
                      <a:lumMod val="75000"/>
                      <a:lumOff val="25000"/>
                    </a:srgbClr>
                  </a:solidFill>
                  <a:cs typeface="+mn-ea"/>
                  <a:sym typeface="+mn-lt"/>
                </a:rPr>
                <a:t>第</a:t>
              </a:r>
              <a:r>
                <a:rPr lang="en-US" altLang="zh-CN" sz="2000" dirty="0">
                  <a:solidFill>
                    <a:srgbClr val="000000">
                      <a:lumMod val="75000"/>
                      <a:lumOff val="25000"/>
                    </a:srgbClr>
                  </a:solidFill>
                  <a:cs typeface="+mn-ea"/>
                  <a:sym typeface="+mn-lt"/>
                </a:rPr>
                <a:t>2</a:t>
              </a:r>
              <a:r>
                <a:rPr lang="zh-CN" altLang="en-US" sz="2000" dirty="0">
                  <a:solidFill>
                    <a:srgbClr val="000000">
                      <a:lumMod val="75000"/>
                      <a:lumOff val="25000"/>
                    </a:srgbClr>
                  </a:solidFill>
                  <a:cs typeface="+mn-ea"/>
                  <a:sym typeface="+mn-lt"/>
                </a:rPr>
                <a:t>步</a:t>
              </a:r>
              <a:endParaRPr lang="en-US" altLang="zh-CN" sz="2000" dirty="0">
                <a:solidFill>
                  <a:srgbClr val="000000">
                    <a:lumMod val="75000"/>
                    <a:lumOff val="25000"/>
                  </a:srgbClr>
                </a:solidFill>
                <a:cs typeface="+mn-ea"/>
                <a:sym typeface="+mn-lt"/>
              </a:endParaRPr>
            </a:p>
          </p:txBody>
        </p:sp>
        <p:sp>
          <p:nvSpPr>
            <p:cNvPr id="66" name="TextBox 18"/>
            <p:cNvSpPr txBox="1"/>
            <p:nvPr/>
          </p:nvSpPr>
          <p:spPr>
            <a:xfrm>
              <a:off x="3536697" y="1468930"/>
              <a:ext cx="821379" cy="438581"/>
            </a:xfrm>
            <a:prstGeom prst="rect">
              <a:avLst/>
            </a:prstGeom>
            <a:noFill/>
          </p:spPr>
          <p:txBody>
            <a:bodyPr wrap="none">
              <a:normAutofit/>
            </a:bodyPr>
            <a:lstStyle/>
            <a:p>
              <a:pPr lvl="0" algn="ctr"/>
              <a:r>
                <a:rPr lang="zh-CN" altLang="en-US" sz="2000" dirty="0">
                  <a:solidFill>
                    <a:srgbClr val="000000">
                      <a:lumMod val="75000"/>
                      <a:lumOff val="25000"/>
                    </a:srgbClr>
                  </a:solidFill>
                  <a:cs typeface="+mn-ea"/>
                  <a:sym typeface="+mn-lt"/>
                </a:rPr>
                <a:t>第</a:t>
              </a:r>
              <a:r>
                <a:rPr lang="en-US" altLang="zh-CN" sz="2000" dirty="0">
                  <a:solidFill>
                    <a:srgbClr val="000000">
                      <a:lumMod val="75000"/>
                      <a:lumOff val="25000"/>
                    </a:srgbClr>
                  </a:solidFill>
                  <a:cs typeface="+mn-ea"/>
                  <a:sym typeface="+mn-lt"/>
                </a:rPr>
                <a:t>3</a:t>
              </a:r>
              <a:r>
                <a:rPr lang="zh-CN" altLang="en-US" sz="2000" dirty="0">
                  <a:solidFill>
                    <a:srgbClr val="000000">
                      <a:lumMod val="75000"/>
                      <a:lumOff val="25000"/>
                    </a:srgbClr>
                  </a:solidFill>
                  <a:cs typeface="+mn-ea"/>
                  <a:sym typeface="+mn-lt"/>
                </a:rPr>
                <a:t>步</a:t>
              </a:r>
              <a:endParaRPr lang="en-US" altLang="zh-CN" sz="2000" dirty="0">
                <a:solidFill>
                  <a:srgbClr val="000000">
                    <a:lumMod val="75000"/>
                    <a:lumOff val="25000"/>
                  </a:srgbClr>
                </a:solidFill>
                <a:cs typeface="+mn-ea"/>
                <a:sym typeface="+mn-lt"/>
              </a:endParaRPr>
            </a:p>
          </p:txBody>
        </p:sp>
        <p:sp>
          <p:nvSpPr>
            <p:cNvPr id="67" name="TextBox 19"/>
            <p:cNvSpPr txBox="1"/>
            <p:nvPr/>
          </p:nvSpPr>
          <p:spPr>
            <a:xfrm>
              <a:off x="4759568" y="1468930"/>
              <a:ext cx="821379" cy="438581"/>
            </a:xfrm>
            <a:prstGeom prst="rect">
              <a:avLst/>
            </a:prstGeom>
            <a:noFill/>
          </p:spPr>
          <p:txBody>
            <a:bodyPr wrap="none">
              <a:normAutofit/>
            </a:bodyPr>
            <a:lstStyle/>
            <a:p>
              <a:pPr lvl="0" algn="ctr"/>
              <a:r>
                <a:rPr lang="zh-CN" altLang="en-US" sz="2000" dirty="0">
                  <a:solidFill>
                    <a:srgbClr val="000000">
                      <a:lumMod val="75000"/>
                      <a:lumOff val="25000"/>
                    </a:srgbClr>
                  </a:solidFill>
                  <a:cs typeface="+mn-ea"/>
                  <a:sym typeface="+mn-lt"/>
                </a:rPr>
                <a:t>第</a:t>
              </a:r>
              <a:r>
                <a:rPr lang="en-US" altLang="zh-CN" sz="2000" dirty="0">
                  <a:solidFill>
                    <a:srgbClr val="000000">
                      <a:lumMod val="75000"/>
                      <a:lumOff val="25000"/>
                    </a:srgbClr>
                  </a:solidFill>
                  <a:cs typeface="+mn-ea"/>
                  <a:sym typeface="+mn-lt"/>
                </a:rPr>
                <a:t>4</a:t>
              </a:r>
              <a:r>
                <a:rPr lang="zh-CN" altLang="en-US" sz="2000" dirty="0">
                  <a:solidFill>
                    <a:srgbClr val="000000">
                      <a:lumMod val="75000"/>
                      <a:lumOff val="25000"/>
                    </a:srgbClr>
                  </a:solidFill>
                  <a:cs typeface="+mn-ea"/>
                  <a:sym typeface="+mn-lt"/>
                </a:rPr>
                <a:t>步</a:t>
              </a:r>
              <a:endParaRPr lang="en-US" altLang="zh-CN" sz="2000" dirty="0">
                <a:solidFill>
                  <a:srgbClr val="000000">
                    <a:lumMod val="75000"/>
                    <a:lumOff val="25000"/>
                  </a:srgbClr>
                </a:solidFill>
                <a:cs typeface="+mn-ea"/>
                <a:sym typeface="+mn-lt"/>
              </a:endParaRPr>
            </a:p>
          </p:txBody>
        </p:sp>
        <p:sp>
          <p:nvSpPr>
            <p:cNvPr id="68" name="TextBox 20"/>
            <p:cNvSpPr txBox="1"/>
            <p:nvPr/>
          </p:nvSpPr>
          <p:spPr>
            <a:xfrm>
              <a:off x="5966916" y="1468930"/>
              <a:ext cx="821379" cy="438581"/>
            </a:xfrm>
            <a:prstGeom prst="rect">
              <a:avLst/>
            </a:prstGeom>
            <a:noFill/>
          </p:spPr>
          <p:txBody>
            <a:bodyPr wrap="none">
              <a:normAutofit/>
            </a:bodyPr>
            <a:lstStyle/>
            <a:p>
              <a:pPr lvl="0" algn="ctr"/>
              <a:r>
                <a:rPr lang="zh-CN" altLang="en-US" sz="2000" dirty="0">
                  <a:solidFill>
                    <a:srgbClr val="000000">
                      <a:lumMod val="75000"/>
                      <a:lumOff val="25000"/>
                    </a:srgbClr>
                  </a:solidFill>
                  <a:cs typeface="+mn-ea"/>
                  <a:sym typeface="+mn-lt"/>
                </a:rPr>
                <a:t>第</a:t>
              </a:r>
              <a:r>
                <a:rPr lang="en-US" altLang="zh-CN" sz="2000" dirty="0">
                  <a:solidFill>
                    <a:srgbClr val="000000">
                      <a:lumMod val="75000"/>
                      <a:lumOff val="25000"/>
                    </a:srgbClr>
                  </a:solidFill>
                  <a:cs typeface="+mn-ea"/>
                  <a:sym typeface="+mn-lt"/>
                </a:rPr>
                <a:t>5</a:t>
              </a:r>
              <a:r>
                <a:rPr lang="zh-CN" altLang="en-US" sz="2000" dirty="0">
                  <a:solidFill>
                    <a:srgbClr val="000000">
                      <a:lumMod val="75000"/>
                      <a:lumOff val="25000"/>
                    </a:srgbClr>
                  </a:solidFill>
                  <a:cs typeface="+mn-ea"/>
                  <a:sym typeface="+mn-lt"/>
                </a:rPr>
                <a:t>步</a:t>
              </a:r>
              <a:endParaRPr lang="en-US" altLang="zh-CN" sz="2000" dirty="0">
                <a:solidFill>
                  <a:srgbClr val="000000">
                    <a:lumMod val="75000"/>
                    <a:lumOff val="25000"/>
                  </a:srgbClr>
                </a:solidFill>
                <a:cs typeface="+mn-ea"/>
                <a:sym typeface="+mn-lt"/>
              </a:endParaRPr>
            </a:p>
          </p:txBody>
        </p:sp>
        <p:sp>
          <p:nvSpPr>
            <p:cNvPr id="69" name="TextBox 21"/>
            <p:cNvSpPr txBox="1"/>
            <p:nvPr/>
          </p:nvSpPr>
          <p:spPr>
            <a:xfrm>
              <a:off x="7189787" y="1468930"/>
              <a:ext cx="821379" cy="438581"/>
            </a:xfrm>
            <a:prstGeom prst="rect">
              <a:avLst/>
            </a:prstGeom>
            <a:noFill/>
          </p:spPr>
          <p:txBody>
            <a:bodyPr wrap="none">
              <a:normAutofit/>
            </a:bodyPr>
            <a:lstStyle/>
            <a:p>
              <a:pPr lvl="0" algn="ctr"/>
              <a:r>
                <a:rPr lang="zh-CN" altLang="en-US" sz="2000" dirty="0">
                  <a:solidFill>
                    <a:srgbClr val="000000">
                      <a:lumMod val="75000"/>
                      <a:lumOff val="25000"/>
                    </a:srgbClr>
                  </a:solidFill>
                  <a:cs typeface="+mn-ea"/>
                  <a:sym typeface="+mn-lt"/>
                </a:rPr>
                <a:t>第</a:t>
              </a:r>
              <a:r>
                <a:rPr lang="en-US" altLang="zh-CN" sz="2000" dirty="0">
                  <a:solidFill>
                    <a:srgbClr val="000000">
                      <a:lumMod val="75000"/>
                      <a:lumOff val="25000"/>
                    </a:srgbClr>
                  </a:solidFill>
                  <a:cs typeface="+mn-ea"/>
                  <a:sym typeface="+mn-lt"/>
                </a:rPr>
                <a:t>6</a:t>
              </a:r>
              <a:r>
                <a:rPr lang="zh-CN" altLang="en-US" sz="2000" dirty="0">
                  <a:solidFill>
                    <a:srgbClr val="000000">
                      <a:lumMod val="75000"/>
                      <a:lumOff val="25000"/>
                    </a:srgbClr>
                  </a:solidFill>
                  <a:cs typeface="+mn-ea"/>
                  <a:sym typeface="+mn-lt"/>
                </a:rPr>
                <a:t>步</a:t>
              </a:r>
              <a:endParaRPr lang="en-US" altLang="zh-CN" sz="2000" dirty="0">
                <a:solidFill>
                  <a:srgbClr val="000000">
                    <a:lumMod val="75000"/>
                    <a:lumOff val="25000"/>
                  </a:srgbClr>
                </a:solidFill>
                <a:cs typeface="+mn-ea"/>
                <a:sym typeface="+mn-lt"/>
              </a:endParaRPr>
            </a:p>
          </p:txBody>
        </p:sp>
      </p:grpSp>
      <p:grpSp>
        <p:nvGrpSpPr>
          <p:cNvPr id="70" name="组合 69"/>
          <p:cNvGrpSpPr/>
          <p:nvPr/>
        </p:nvGrpSpPr>
        <p:grpSpPr>
          <a:xfrm>
            <a:off x="1618658" y="2502079"/>
            <a:ext cx="8929885" cy="1751643"/>
            <a:chOff x="1213993" y="2022032"/>
            <a:chExt cx="6697414" cy="1313732"/>
          </a:xfrm>
        </p:grpSpPr>
        <p:cxnSp>
          <p:nvCxnSpPr>
            <p:cNvPr id="71" name="Straight Connector 22"/>
            <p:cNvCxnSpPr/>
            <p:nvPr/>
          </p:nvCxnSpPr>
          <p:spPr>
            <a:xfrm>
              <a:off x="1524927" y="2022032"/>
              <a:ext cx="0" cy="717230"/>
            </a:xfrm>
            <a:prstGeom prst="line">
              <a:avLst/>
            </a:prstGeom>
            <a:noFill/>
            <a:ln w="19050" cap="flat" cmpd="sng" algn="ctr">
              <a:solidFill>
                <a:schemeClr val="tx1">
                  <a:lumMod val="50000"/>
                  <a:lumOff val="50000"/>
                </a:schemeClr>
              </a:solidFill>
              <a:prstDash val="solid"/>
              <a:miter lim="800000"/>
            </a:ln>
            <a:effectLst/>
          </p:spPr>
        </p:cxnSp>
        <p:sp>
          <p:nvSpPr>
            <p:cNvPr id="72" name="Isosceles Triangle 23"/>
            <p:cNvSpPr/>
            <p:nvPr/>
          </p:nvSpPr>
          <p:spPr bwMode="auto">
            <a:xfrm>
              <a:off x="1213993" y="2713898"/>
              <a:ext cx="621866" cy="621866"/>
            </a:xfrm>
            <a:prstGeom prst="triangle">
              <a:avLst/>
            </a:prstGeom>
            <a:solidFill>
              <a:schemeClr val="tx1">
                <a:lumMod val="50000"/>
                <a:lumOff val="50000"/>
              </a:schemeClr>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cxnSp>
          <p:nvCxnSpPr>
            <p:cNvPr id="73" name="Straight Connector 24"/>
            <p:cNvCxnSpPr/>
            <p:nvPr/>
          </p:nvCxnSpPr>
          <p:spPr>
            <a:xfrm>
              <a:off x="2740035" y="2022032"/>
              <a:ext cx="0" cy="717230"/>
            </a:xfrm>
            <a:prstGeom prst="line">
              <a:avLst/>
            </a:prstGeom>
            <a:noFill/>
            <a:ln w="19050" cap="flat" cmpd="sng" algn="ctr">
              <a:solidFill>
                <a:schemeClr val="tx1">
                  <a:lumMod val="50000"/>
                  <a:lumOff val="50000"/>
                </a:schemeClr>
              </a:solidFill>
              <a:prstDash val="solid"/>
              <a:miter lim="800000"/>
            </a:ln>
            <a:effectLst/>
          </p:spPr>
        </p:cxnSp>
        <p:sp>
          <p:nvSpPr>
            <p:cNvPr id="74" name="Isosceles Triangle 25"/>
            <p:cNvSpPr/>
            <p:nvPr/>
          </p:nvSpPr>
          <p:spPr bwMode="auto">
            <a:xfrm>
              <a:off x="2429103" y="2713898"/>
              <a:ext cx="621866" cy="621866"/>
            </a:xfrm>
            <a:prstGeom prst="triangle">
              <a:avLst/>
            </a:prstGeom>
            <a:solidFill>
              <a:schemeClr val="tx1">
                <a:lumMod val="65000"/>
                <a:lumOff val="35000"/>
              </a:schemeClr>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cxnSp>
          <p:nvCxnSpPr>
            <p:cNvPr id="75" name="Straight Connector 26"/>
            <p:cNvCxnSpPr/>
            <p:nvPr/>
          </p:nvCxnSpPr>
          <p:spPr>
            <a:xfrm>
              <a:off x="3947385" y="2022032"/>
              <a:ext cx="0" cy="717230"/>
            </a:xfrm>
            <a:prstGeom prst="line">
              <a:avLst/>
            </a:prstGeom>
            <a:noFill/>
            <a:ln w="19050" cap="flat" cmpd="sng" algn="ctr">
              <a:solidFill>
                <a:schemeClr val="tx1">
                  <a:lumMod val="50000"/>
                  <a:lumOff val="50000"/>
                </a:schemeClr>
              </a:solidFill>
              <a:prstDash val="solid"/>
              <a:miter lim="800000"/>
            </a:ln>
            <a:effectLst/>
          </p:spPr>
        </p:cxnSp>
        <p:sp>
          <p:nvSpPr>
            <p:cNvPr id="76" name="Isosceles Triangle 27"/>
            <p:cNvSpPr/>
            <p:nvPr/>
          </p:nvSpPr>
          <p:spPr bwMode="auto">
            <a:xfrm>
              <a:off x="3636451" y="2713898"/>
              <a:ext cx="621866" cy="621866"/>
            </a:xfrm>
            <a:prstGeom prst="triangle">
              <a:avLst/>
            </a:prstGeom>
            <a:solidFill>
              <a:schemeClr val="tx1">
                <a:lumMod val="50000"/>
                <a:lumOff val="50000"/>
              </a:schemeClr>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cxnSp>
          <p:nvCxnSpPr>
            <p:cNvPr id="77" name="Straight Connector 28"/>
            <p:cNvCxnSpPr/>
            <p:nvPr/>
          </p:nvCxnSpPr>
          <p:spPr>
            <a:xfrm>
              <a:off x="5170254" y="2022032"/>
              <a:ext cx="0" cy="717230"/>
            </a:xfrm>
            <a:prstGeom prst="line">
              <a:avLst/>
            </a:prstGeom>
            <a:noFill/>
            <a:ln w="19050" cap="flat" cmpd="sng" algn="ctr">
              <a:solidFill>
                <a:schemeClr val="tx1">
                  <a:lumMod val="50000"/>
                  <a:lumOff val="50000"/>
                </a:schemeClr>
              </a:solidFill>
              <a:prstDash val="solid"/>
              <a:miter lim="800000"/>
            </a:ln>
            <a:effectLst/>
          </p:spPr>
        </p:cxnSp>
        <p:sp>
          <p:nvSpPr>
            <p:cNvPr id="78" name="Isosceles Triangle 29"/>
            <p:cNvSpPr/>
            <p:nvPr/>
          </p:nvSpPr>
          <p:spPr bwMode="auto">
            <a:xfrm>
              <a:off x="4859322" y="2713898"/>
              <a:ext cx="621866" cy="621866"/>
            </a:xfrm>
            <a:prstGeom prst="triangle">
              <a:avLst/>
            </a:prstGeom>
            <a:solidFill>
              <a:schemeClr val="tx1">
                <a:lumMod val="65000"/>
                <a:lumOff val="35000"/>
              </a:schemeClr>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cxnSp>
          <p:nvCxnSpPr>
            <p:cNvPr id="79" name="Straight Connector 30"/>
            <p:cNvCxnSpPr/>
            <p:nvPr/>
          </p:nvCxnSpPr>
          <p:spPr>
            <a:xfrm>
              <a:off x="6377604" y="2022032"/>
              <a:ext cx="0" cy="717230"/>
            </a:xfrm>
            <a:prstGeom prst="line">
              <a:avLst/>
            </a:prstGeom>
            <a:noFill/>
            <a:ln w="19050" cap="flat" cmpd="sng" algn="ctr">
              <a:solidFill>
                <a:schemeClr val="tx1">
                  <a:lumMod val="50000"/>
                  <a:lumOff val="50000"/>
                </a:schemeClr>
              </a:solidFill>
              <a:prstDash val="solid"/>
              <a:miter lim="800000"/>
            </a:ln>
            <a:effectLst/>
          </p:spPr>
        </p:cxnSp>
        <p:sp>
          <p:nvSpPr>
            <p:cNvPr id="80" name="Isosceles Triangle 31"/>
            <p:cNvSpPr/>
            <p:nvPr/>
          </p:nvSpPr>
          <p:spPr bwMode="auto">
            <a:xfrm>
              <a:off x="6066670" y="2713898"/>
              <a:ext cx="621866" cy="621866"/>
            </a:xfrm>
            <a:prstGeom prst="triangle">
              <a:avLst/>
            </a:prstGeom>
            <a:solidFill>
              <a:schemeClr val="tx1">
                <a:lumMod val="50000"/>
                <a:lumOff val="50000"/>
              </a:schemeClr>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cxnSp>
          <p:nvCxnSpPr>
            <p:cNvPr id="81" name="Straight Connector 32"/>
            <p:cNvCxnSpPr/>
            <p:nvPr/>
          </p:nvCxnSpPr>
          <p:spPr>
            <a:xfrm>
              <a:off x="7600473" y="2022032"/>
              <a:ext cx="0" cy="717230"/>
            </a:xfrm>
            <a:prstGeom prst="line">
              <a:avLst/>
            </a:prstGeom>
            <a:noFill/>
            <a:ln w="19050" cap="flat" cmpd="sng" algn="ctr">
              <a:solidFill>
                <a:schemeClr val="tx1">
                  <a:lumMod val="50000"/>
                  <a:lumOff val="50000"/>
                </a:schemeClr>
              </a:solidFill>
              <a:prstDash val="solid"/>
              <a:miter lim="800000"/>
            </a:ln>
            <a:effectLst/>
          </p:spPr>
        </p:cxnSp>
        <p:sp>
          <p:nvSpPr>
            <p:cNvPr id="82" name="Isosceles Triangle 33"/>
            <p:cNvSpPr/>
            <p:nvPr/>
          </p:nvSpPr>
          <p:spPr bwMode="auto">
            <a:xfrm>
              <a:off x="7289541" y="2713898"/>
              <a:ext cx="621866" cy="621866"/>
            </a:xfrm>
            <a:prstGeom prst="triangle">
              <a:avLst/>
            </a:prstGeom>
            <a:solidFill>
              <a:schemeClr val="tx1">
                <a:lumMod val="65000"/>
                <a:lumOff val="35000"/>
              </a:schemeClr>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sp>
          <p:nvSpPr>
            <p:cNvPr id="83" name="Freeform: Shape 40"/>
            <p:cNvSpPr/>
            <p:nvPr/>
          </p:nvSpPr>
          <p:spPr bwMode="auto">
            <a:xfrm>
              <a:off x="1428936" y="3072148"/>
              <a:ext cx="191982" cy="154826"/>
            </a:xfrm>
            <a:custGeom>
              <a:avLst/>
              <a:gdLst/>
              <a:ahLst/>
              <a:cxnLst>
                <a:cxn ang="0">
                  <a:pos x="55" y="27"/>
                </a:cxn>
                <a:cxn ang="0">
                  <a:pos x="54" y="27"/>
                </a:cxn>
                <a:cxn ang="0">
                  <a:pos x="54" y="27"/>
                </a:cxn>
                <a:cxn ang="0">
                  <a:pos x="53" y="27"/>
                </a:cxn>
                <a:cxn ang="0">
                  <a:pos x="28" y="6"/>
                </a:cxn>
                <a:cxn ang="0">
                  <a:pos x="4" y="27"/>
                </a:cxn>
                <a:cxn ang="0">
                  <a:pos x="3" y="27"/>
                </a:cxn>
                <a:cxn ang="0">
                  <a:pos x="2" y="27"/>
                </a:cxn>
                <a:cxn ang="0">
                  <a:pos x="0" y="24"/>
                </a:cxn>
                <a:cxn ang="0">
                  <a:pos x="0" y="23"/>
                </a:cxn>
                <a:cxn ang="0">
                  <a:pos x="26" y="1"/>
                </a:cxn>
                <a:cxn ang="0">
                  <a:pos x="31" y="1"/>
                </a:cxn>
                <a:cxn ang="0">
                  <a:pos x="40" y="8"/>
                </a:cxn>
                <a:cxn ang="0">
                  <a:pos x="40" y="1"/>
                </a:cxn>
                <a:cxn ang="0">
                  <a:pos x="41" y="0"/>
                </a:cxn>
                <a:cxn ang="0">
                  <a:pos x="48" y="0"/>
                </a:cxn>
                <a:cxn ang="0">
                  <a:pos x="49" y="1"/>
                </a:cxn>
                <a:cxn ang="0">
                  <a:pos x="49" y="16"/>
                </a:cxn>
                <a:cxn ang="0">
                  <a:pos x="57" y="23"/>
                </a:cxn>
                <a:cxn ang="0">
                  <a:pos x="57" y="24"/>
                </a:cxn>
                <a:cxn ang="0">
                  <a:pos x="55" y="27"/>
                </a:cxn>
                <a:cxn ang="0">
                  <a:pos x="49" y="44"/>
                </a:cxn>
                <a:cxn ang="0">
                  <a:pos x="47" y="46"/>
                </a:cxn>
                <a:cxn ang="0">
                  <a:pos x="33" y="46"/>
                </a:cxn>
                <a:cxn ang="0">
                  <a:pos x="33" y="32"/>
                </a:cxn>
                <a:cxn ang="0">
                  <a:pos x="24" y="32"/>
                </a:cxn>
                <a:cxn ang="0">
                  <a:pos x="24" y="46"/>
                </a:cxn>
                <a:cxn ang="0">
                  <a:pos x="10" y="46"/>
                </a:cxn>
                <a:cxn ang="0">
                  <a:pos x="8" y="44"/>
                </a:cxn>
                <a:cxn ang="0">
                  <a:pos x="8" y="27"/>
                </a:cxn>
                <a:cxn ang="0">
                  <a:pos x="8" y="26"/>
                </a:cxn>
                <a:cxn ang="0">
                  <a:pos x="28" y="9"/>
                </a:cxn>
                <a:cxn ang="0">
                  <a:pos x="49" y="26"/>
                </a:cxn>
                <a:cxn ang="0">
                  <a:pos x="49" y="27"/>
                </a:cxn>
                <a:cxn ang="0">
                  <a:pos x="49" y="44"/>
                </a:cxn>
              </a:cxnLst>
              <a:rect l="0" t="0" r="r" b="b"/>
              <a:pathLst>
                <a:path w="57" h="46">
                  <a:moveTo>
                    <a:pt x="55" y="27"/>
                  </a:moveTo>
                  <a:cubicBezTo>
                    <a:pt x="55" y="27"/>
                    <a:pt x="54" y="27"/>
                    <a:pt x="54" y="27"/>
                  </a:cubicBezTo>
                  <a:cubicBezTo>
                    <a:pt x="54" y="27"/>
                    <a:pt x="54" y="27"/>
                    <a:pt x="54" y="27"/>
                  </a:cubicBezTo>
                  <a:cubicBezTo>
                    <a:pt x="54" y="27"/>
                    <a:pt x="53" y="27"/>
                    <a:pt x="53" y="27"/>
                  </a:cubicBezTo>
                  <a:cubicBezTo>
                    <a:pt x="28" y="6"/>
                    <a:pt x="28" y="6"/>
                    <a:pt x="28" y="6"/>
                  </a:cubicBezTo>
                  <a:cubicBezTo>
                    <a:pt x="4" y="27"/>
                    <a:pt x="4" y="27"/>
                    <a:pt x="4" y="27"/>
                  </a:cubicBezTo>
                  <a:cubicBezTo>
                    <a:pt x="4" y="27"/>
                    <a:pt x="3" y="27"/>
                    <a:pt x="3" y="27"/>
                  </a:cubicBezTo>
                  <a:cubicBezTo>
                    <a:pt x="3" y="27"/>
                    <a:pt x="2" y="27"/>
                    <a:pt x="2" y="27"/>
                  </a:cubicBezTo>
                  <a:cubicBezTo>
                    <a:pt x="0" y="24"/>
                    <a:pt x="0" y="24"/>
                    <a:pt x="0" y="24"/>
                  </a:cubicBezTo>
                  <a:cubicBezTo>
                    <a:pt x="0" y="24"/>
                    <a:pt x="0" y="23"/>
                    <a:pt x="0" y="23"/>
                  </a:cubicBezTo>
                  <a:cubicBezTo>
                    <a:pt x="26" y="1"/>
                    <a:pt x="26" y="1"/>
                    <a:pt x="26" y="1"/>
                  </a:cubicBezTo>
                  <a:cubicBezTo>
                    <a:pt x="27" y="0"/>
                    <a:pt x="30" y="0"/>
                    <a:pt x="31" y="1"/>
                  </a:cubicBezTo>
                  <a:cubicBezTo>
                    <a:pt x="40" y="8"/>
                    <a:pt x="40" y="8"/>
                    <a:pt x="40" y="8"/>
                  </a:cubicBezTo>
                  <a:cubicBezTo>
                    <a:pt x="40" y="1"/>
                    <a:pt x="40" y="1"/>
                    <a:pt x="40" y="1"/>
                  </a:cubicBezTo>
                  <a:cubicBezTo>
                    <a:pt x="40" y="1"/>
                    <a:pt x="40" y="0"/>
                    <a:pt x="41" y="0"/>
                  </a:cubicBezTo>
                  <a:cubicBezTo>
                    <a:pt x="48" y="0"/>
                    <a:pt x="48" y="0"/>
                    <a:pt x="48" y="0"/>
                  </a:cubicBezTo>
                  <a:cubicBezTo>
                    <a:pt x="49" y="0"/>
                    <a:pt x="49" y="1"/>
                    <a:pt x="49" y="1"/>
                  </a:cubicBezTo>
                  <a:cubicBezTo>
                    <a:pt x="49" y="16"/>
                    <a:pt x="49" y="16"/>
                    <a:pt x="49" y="16"/>
                  </a:cubicBezTo>
                  <a:cubicBezTo>
                    <a:pt x="57" y="23"/>
                    <a:pt x="57" y="23"/>
                    <a:pt x="57" y="23"/>
                  </a:cubicBezTo>
                  <a:cubicBezTo>
                    <a:pt x="57" y="23"/>
                    <a:pt x="57" y="24"/>
                    <a:pt x="57" y="24"/>
                  </a:cubicBezTo>
                  <a:lnTo>
                    <a:pt x="55" y="27"/>
                  </a:lnTo>
                  <a:close/>
                  <a:moveTo>
                    <a:pt x="49" y="44"/>
                  </a:moveTo>
                  <a:cubicBezTo>
                    <a:pt x="49" y="45"/>
                    <a:pt x="48" y="46"/>
                    <a:pt x="47" y="46"/>
                  </a:cubicBezTo>
                  <a:cubicBezTo>
                    <a:pt x="33" y="46"/>
                    <a:pt x="33" y="46"/>
                    <a:pt x="33" y="46"/>
                  </a:cubicBezTo>
                  <a:cubicBezTo>
                    <a:pt x="33" y="32"/>
                    <a:pt x="33" y="32"/>
                    <a:pt x="33" y="32"/>
                  </a:cubicBezTo>
                  <a:cubicBezTo>
                    <a:pt x="24" y="32"/>
                    <a:pt x="24" y="32"/>
                    <a:pt x="24" y="32"/>
                  </a:cubicBezTo>
                  <a:cubicBezTo>
                    <a:pt x="24" y="46"/>
                    <a:pt x="24" y="46"/>
                    <a:pt x="24" y="46"/>
                  </a:cubicBezTo>
                  <a:cubicBezTo>
                    <a:pt x="10" y="46"/>
                    <a:pt x="10" y="46"/>
                    <a:pt x="10" y="46"/>
                  </a:cubicBezTo>
                  <a:cubicBezTo>
                    <a:pt x="9" y="46"/>
                    <a:pt x="8" y="45"/>
                    <a:pt x="8" y="44"/>
                  </a:cubicBezTo>
                  <a:cubicBezTo>
                    <a:pt x="8" y="27"/>
                    <a:pt x="8" y="27"/>
                    <a:pt x="8" y="27"/>
                  </a:cubicBezTo>
                  <a:cubicBezTo>
                    <a:pt x="8" y="27"/>
                    <a:pt x="8" y="26"/>
                    <a:pt x="8" y="26"/>
                  </a:cubicBezTo>
                  <a:cubicBezTo>
                    <a:pt x="28" y="9"/>
                    <a:pt x="28" y="9"/>
                    <a:pt x="28" y="9"/>
                  </a:cubicBezTo>
                  <a:cubicBezTo>
                    <a:pt x="49" y="26"/>
                    <a:pt x="49" y="26"/>
                    <a:pt x="49" y="26"/>
                  </a:cubicBezTo>
                  <a:cubicBezTo>
                    <a:pt x="49" y="26"/>
                    <a:pt x="49" y="27"/>
                    <a:pt x="49" y="27"/>
                  </a:cubicBezTo>
                  <a:lnTo>
                    <a:pt x="49" y="44"/>
                  </a:lnTo>
                  <a:close/>
                </a:path>
              </a:pathLst>
            </a:custGeom>
            <a:solidFill>
              <a:srgbClr val="FFFFFF"/>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sp>
          <p:nvSpPr>
            <p:cNvPr id="84" name="Freeform: Shape 41"/>
            <p:cNvSpPr/>
            <p:nvPr/>
          </p:nvSpPr>
          <p:spPr bwMode="auto">
            <a:xfrm>
              <a:off x="2633934" y="3051399"/>
              <a:ext cx="212202" cy="196322"/>
            </a:xfrm>
            <a:custGeom>
              <a:avLst/>
              <a:gdLst/>
              <a:ahLst/>
              <a:cxnLst>
                <a:cxn ang="0">
                  <a:pos x="39" y="36"/>
                </a:cxn>
                <a:cxn ang="0">
                  <a:pos x="41" y="44"/>
                </a:cxn>
                <a:cxn ang="0">
                  <a:pos x="35" y="50"/>
                </a:cxn>
                <a:cxn ang="0">
                  <a:pos x="27" y="53"/>
                </a:cxn>
                <a:cxn ang="0">
                  <a:pos x="18" y="53"/>
                </a:cxn>
                <a:cxn ang="0">
                  <a:pos x="11" y="50"/>
                </a:cxn>
                <a:cxn ang="0">
                  <a:pos x="4" y="44"/>
                </a:cxn>
                <a:cxn ang="0">
                  <a:pos x="6" y="36"/>
                </a:cxn>
                <a:cxn ang="0">
                  <a:pos x="0" y="28"/>
                </a:cxn>
                <a:cxn ang="0">
                  <a:pos x="7" y="23"/>
                </a:cxn>
                <a:cxn ang="0">
                  <a:pos x="4" y="18"/>
                </a:cxn>
                <a:cxn ang="0">
                  <a:pos x="15" y="16"/>
                </a:cxn>
                <a:cxn ang="0">
                  <a:pos x="19" y="8"/>
                </a:cxn>
                <a:cxn ang="0">
                  <a:pos x="28" y="15"/>
                </a:cxn>
                <a:cxn ang="0">
                  <a:pos x="35" y="12"/>
                </a:cxn>
                <a:cxn ang="0">
                  <a:pos x="41" y="19"/>
                </a:cxn>
                <a:cxn ang="0">
                  <a:pos x="45" y="27"/>
                </a:cxn>
                <a:cxn ang="0">
                  <a:pos x="23" y="22"/>
                </a:cxn>
                <a:cxn ang="0">
                  <a:pos x="32" y="31"/>
                </a:cxn>
                <a:cxn ang="0">
                  <a:pos x="63" y="16"/>
                </a:cxn>
                <a:cxn ang="0">
                  <a:pos x="64" y="24"/>
                </a:cxn>
                <a:cxn ang="0">
                  <a:pos x="55" y="22"/>
                </a:cxn>
                <a:cxn ang="0">
                  <a:pos x="46" y="24"/>
                </a:cxn>
                <a:cxn ang="0">
                  <a:pos x="46" y="16"/>
                </a:cxn>
                <a:cxn ang="0">
                  <a:pos x="46" y="9"/>
                </a:cxn>
                <a:cxn ang="0">
                  <a:pos x="46" y="2"/>
                </a:cxn>
                <a:cxn ang="0">
                  <a:pos x="55" y="4"/>
                </a:cxn>
                <a:cxn ang="0">
                  <a:pos x="59" y="0"/>
                </a:cxn>
                <a:cxn ang="0">
                  <a:pos x="62" y="7"/>
                </a:cxn>
                <a:cxn ang="0">
                  <a:pos x="68" y="15"/>
                </a:cxn>
                <a:cxn ang="0">
                  <a:pos x="62" y="55"/>
                </a:cxn>
                <a:cxn ang="0">
                  <a:pos x="59" y="63"/>
                </a:cxn>
                <a:cxn ang="0">
                  <a:pos x="54" y="59"/>
                </a:cxn>
                <a:cxn ang="0">
                  <a:pos x="45" y="60"/>
                </a:cxn>
                <a:cxn ang="0">
                  <a:pos x="41" y="52"/>
                </a:cxn>
                <a:cxn ang="0">
                  <a:pos x="47" y="44"/>
                </a:cxn>
                <a:cxn ang="0">
                  <a:pos x="50" y="36"/>
                </a:cxn>
                <a:cxn ang="0">
                  <a:pos x="56" y="40"/>
                </a:cxn>
                <a:cxn ang="0">
                  <a:pos x="64" y="39"/>
                </a:cxn>
                <a:cxn ang="0">
                  <a:pos x="63" y="46"/>
                </a:cxn>
                <a:cxn ang="0">
                  <a:pos x="55" y="8"/>
                </a:cxn>
                <a:cxn ang="0">
                  <a:pos x="59" y="13"/>
                </a:cxn>
                <a:cxn ang="0">
                  <a:pos x="50" y="49"/>
                </a:cxn>
                <a:cxn ang="0">
                  <a:pos x="55" y="45"/>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rgbClr val="FFFFFF"/>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sp>
          <p:nvSpPr>
            <p:cNvPr id="85" name="Freeform: Shape 42"/>
            <p:cNvSpPr/>
            <p:nvPr/>
          </p:nvSpPr>
          <p:spPr bwMode="auto">
            <a:xfrm>
              <a:off x="3864369" y="3057626"/>
              <a:ext cx="166030" cy="183868"/>
            </a:xfrm>
            <a:custGeom>
              <a:avLst/>
              <a:gdLst/>
              <a:ahLst/>
              <a:cxnLst>
                <a:cxn ang="0">
                  <a:pos x="46" y="62"/>
                </a:cxn>
                <a:cxn ang="0">
                  <a:pos x="10" y="62"/>
                </a:cxn>
                <a:cxn ang="0">
                  <a:pos x="0" y="52"/>
                </a:cxn>
                <a:cxn ang="0">
                  <a:pos x="14" y="29"/>
                </a:cxn>
                <a:cxn ang="0">
                  <a:pos x="28" y="34"/>
                </a:cxn>
                <a:cxn ang="0">
                  <a:pos x="42" y="29"/>
                </a:cxn>
                <a:cxn ang="0">
                  <a:pos x="56" y="52"/>
                </a:cxn>
                <a:cxn ang="0">
                  <a:pos x="46" y="62"/>
                </a:cxn>
                <a:cxn ang="0">
                  <a:pos x="28" y="31"/>
                </a:cxn>
                <a:cxn ang="0">
                  <a:pos x="13" y="16"/>
                </a:cxn>
                <a:cxn ang="0">
                  <a:pos x="28" y="0"/>
                </a:cxn>
                <a:cxn ang="0">
                  <a:pos x="43" y="16"/>
                </a:cxn>
                <a:cxn ang="0">
                  <a:pos x="28" y="31"/>
                </a:cxn>
              </a:cxnLst>
              <a:rect l="0" t="0" r="r" b="b"/>
              <a:pathLst>
                <a:path w="56" h="62">
                  <a:moveTo>
                    <a:pt x="46" y="62"/>
                  </a:moveTo>
                  <a:cubicBezTo>
                    <a:pt x="10" y="62"/>
                    <a:pt x="10" y="62"/>
                    <a:pt x="10" y="62"/>
                  </a:cubicBezTo>
                  <a:cubicBezTo>
                    <a:pt x="4" y="62"/>
                    <a:pt x="0" y="58"/>
                    <a:pt x="0" y="52"/>
                  </a:cubicBezTo>
                  <a:cubicBezTo>
                    <a:pt x="0" y="43"/>
                    <a:pt x="2" y="29"/>
                    <a:pt x="14" y="29"/>
                  </a:cubicBezTo>
                  <a:cubicBezTo>
                    <a:pt x="15" y="29"/>
                    <a:pt x="20" y="34"/>
                    <a:pt x="28" y="34"/>
                  </a:cubicBezTo>
                  <a:cubicBezTo>
                    <a:pt x="36" y="34"/>
                    <a:pt x="41" y="29"/>
                    <a:pt x="42" y="29"/>
                  </a:cubicBezTo>
                  <a:cubicBezTo>
                    <a:pt x="54" y="29"/>
                    <a:pt x="56" y="43"/>
                    <a:pt x="56" y="52"/>
                  </a:cubicBezTo>
                  <a:cubicBezTo>
                    <a:pt x="56" y="58"/>
                    <a:pt x="52" y="62"/>
                    <a:pt x="46" y="62"/>
                  </a:cubicBezTo>
                  <a:close/>
                  <a:moveTo>
                    <a:pt x="28" y="31"/>
                  </a:moveTo>
                  <a:cubicBezTo>
                    <a:pt x="20" y="31"/>
                    <a:pt x="13" y="24"/>
                    <a:pt x="13" y="16"/>
                  </a:cubicBezTo>
                  <a:cubicBezTo>
                    <a:pt x="13" y="7"/>
                    <a:pt x="20" y="0"/>
                    <a:pt x="28" y="0"/>
                  </a:cubicBezTo>
                  <a:cubicBezTo>
                    <a:pt x="37" y="0"/>
                    <a:pt x="43" y="7"/>
                    <a:pt x="43" y="16"/>
                  </a:cubicBezTo>
                  <a:cubicBezTo>
                    <a:pt x="43" y="24"/>
                    <a:pt x="37" y="31"/>
                    <a:pt x="28" y="31"/>
                  </a:cubicBezTo>
                  <a:close/>
                </a:path>
              </a:pathLst>
            </a:custGeom>
            <a:solidFill>
              <a:srgbClr val="FFFFFF"/>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sp>
          <p:nvSpPr>
            <p:cNvPr id="86" name="Freeform: Shape 43"/>
            <p:cNvSpPr>
              <a:spLocks noChangeAspect="1"/>
            </p:cNvSpPr>
            <p:nvPr/>
          </p:nvSpPr>
          <p:spPr bwMode="auto">
            <a:xfrm>
              <a:off x="5063292" y="3057815"/>
              <a:ext cx="213934" cy="184480"/>
            </a:xfrm>
            <a:custGeom>
              <a:avLst/>
              <a:gdLst/>
              <a:ahLst/>
              <a:cxnLst>
                <a:cxn ang="0">
                  <a:pos x="64" y="51"/>
                </a:cxn>
                <a:cxn ang="0">
                  <a:pos x="60" y="55"/>
                </a:cxn>
                <a:cxn ang="0">
                  <a:pos x="49" y="55"/>
                </a:cxn>
                <a:cxn ang="0">
                  <a:pos x="45" y="51"/>
                </a:cxn>
                <a:cxn ang="0">
                  <a:pos x="45" y="40"/>
                </a:cxn>
                <a:cxn ang="0">
                  <a:pos x="49" y="36"/>
                </a:cxn>
                <a:cxn ang="0">
                  <a:pos x="52" y="36"/>
                </a:cxn>
                <a:cxn ang="0">
                  <a:pos x="52" y="30"/>
                </a:cxn>
                <a:cxn ang="0">
                  <a:pos x="34" y="30"/>
                </a:cxn>
                <a:cxn ang="0">
                  <a:pos x="34" y="36"/>
                </a:cxn>
                <a:cxn ang="0">
                  <a:pos x="37" y="36"/>
                </a:cxn>
                <a:cxn ang="0">
                  <a:pos x="41" y="40"/>
                </a:cxn>
                <a:cxn ang="0">
                  <a:pos x="41" y="51"/>
                </a:cxn>
                <a:cxn ang="0">
                  <a:pos x="37" y="55"/>
                </a:cxn>
                <a:cxn ang="0">
                  <a:pos x="26" y="55"/>
                </a:cxn>
                <a:cxn ang="0">
                  <a:pos x="23" y="51"/>
                </a:cxn>
                <a:cxn ang="0">
                  <a:pos x="23" y="40"/>
                </a:cxn>
                <a:cxn ang="0">
                  <a:pos x="26" y="36"/>
                </a:cxn>
                <a:cxn ang="0">
                  <a:pos x="29" y="36"/>
                </a:cxn>
                <a:cxn ang="0">
                  <a:pos x="29" y="30"/>
                </a:cxn>
                <a:cxn ang="0">
                  <a:pos x="11" y="30"/>
                </a:cxn>
                <a:cxn ang="0">
                  <a:pos x="11" y="36"/>
                </a:cxn>
                <a:cxn ang="0">
                  <a:pos x="15" y="36"/>
                </a:cxn>
                <a:cxn ang="0">
                  <a:pos x="18" y="40"/>
                </a:cxn>
                <a:cxn ang="0">
                  <a:pos x="18" y="51"/>
                </a:cxn>
                <a:cxn ang="0">
                  <a:pos x="15" y="55"/>
                </a:cxn>
                <a:cxn ang="0">
                  <a:pos x="3" y="55"/>
                </a:cxn>
                <a:cxn ang="0">
                  <a:pos x="0" y="51"/>
                </a:cxn>
                <a:cxn ang="0">
                  <a:pos x="0" y="40"/>
                </a:cxn>
                <a:cxn ang="0">
                  <a:pos x="3" y="36"/>
                </a:cxn>
                <a:cxn ang="0">
                  <a:pos x="7" y="36"/>
                </a:cxn>
                <a:cxn ang="0">
                  <a:pos x="7" y="30"/>
                </a:cxn>
                <a:cxn ang="0">
                  <a:pos x="11" y="25"/>
                </a:cxn>
                <a:cxn ang="0">
                  <a:pos x="29" y="25"/>
                </a:cxn>
                <a:cxn ang="0">
                  <a:pos x="29" y="18"/>
                </a:cxn>
                <a:cxn ang="0">
                  <a:pos x="26" y="18"/>
                </a:cxn>
                <a:cxn ang="0">
                  <a:pos x="23" y="15"/>
                </a:cxn>
                <a:cxn ang="0">
                  <a:pos x="23" y="3"/>
                </a:cxn>
                <a:cxn ang="0">
                  <a:pos x="26" y="0"/>
                </a:cxn>
                <a:cxn ang="0">
                  <a:pos x="37" y="0"/>
                </a:cxn>
                <a:cxn ang="0">
                  <a:pos x="41" y="3"/>
                </a:cxn>
                <a:cxn ang="0">
                  <a:pos x="41" y="15"/>
                </a:cxn>
                <a:cxn ang="0">
                  <a:pos x="37" y="18"/>
                </a:cxn>
                <a:cxn ang="0">
                  <a:pos x="34" y="18"/>
                </a:cxn>
                <a:cxn ang="0">
                  <a:pos x="34" y="25"/>
                </a:cxn>
                <a:cxn ang="0">
                  <a:pos x="52" y="25"/>
                </a:cxn>
                <a:cxn ang="0">
                  <a:pos x="57" y="30"/>
                </a:cxn>
                <a:cxn ang="0">
                  <a:pos x="57" y="36"/>
                </a:cxn>
                <a:cxn ang="0">
                  <a:pos x="60" y="36"/>
                </a:cxn>
                <a:cxn ang="0">
                  <a:pos x="64" y="40"/>
                </a:cxn>
                <a:cxn ang="0">
                  <a:pos x="64" y="51"/>
                </a:cxn>
              </a:cxnLst>
              <a:rect l="0" t="0" r="r" b="b"/>
              <a:pathLst>
                <a:path w="64" h="55">
                  <a:moveTo>
                    <a:pt x="64" y="51"/>
                  </a:moveTo>
                  <a:cubicBezTo>
                    <a:pt x="64" y="53"/>
                    <a:pt x="62" y="55"/>
                    <a:pt x="60" y="55"/>
                  </a:cubicBezTo>
                  <a:cubicBezTo>
                    <a:pt x="49" y="55"/>
                    <a:pt x="49" y="55"/>
                    <a:pt x="49" y="55"/>
                  </a:cubicBezTo>
                  <a:cubicBezTo>
                    <a:pt x="47" y="55"/>
                    <a:pt x="45" y="53"/>
                    <a:pt x="45" y="51"/>
                  </a:cubicBezTo>
                  <a:cubicBezTo>
                    <a:pt x="45" y="40"/>
                    <a:pt x="45" y="40"/>
                    <a:pt x="45" y="40"/>
                  </a:cubicBezTo>
                  <a:cubicBezTo>
                    <a:pt x="45" y="38"/>
                    <a:pt x="47" y="36"/>
                    <a:pt x="49" y="36"/>
                  </a:cubicBezTo>
                  <a:cubicBezTo>
                    <a:pt x="52" y="36"/>
                    <a:pt x="52" y="36"/>
                    <a:pt x="52" y="36"/>
                  </a:cubicBezTo>
                  <a:cubicBezTo>
                    <a:pt x="52" y="30"/>
                    <a:pt x="52" y="30"/>
                    <a:pt x="52" y="30"/>
                  </a:cubicBezTo>
                  <a:cubicBezTo>
                    <a:pt x="34" y="30"/>
                    <a:pt x="34" y="30"/>
                    <a:pt x="34" y="30"/>
                  </a:cubicBezTo>
                  <a:cubicBezTo>
                    <a:pt x="34" y="36"/>
                    <a:pt x="34" y="36"/>
                    <a:pt x="34" y="36"/>
                  </a:cubicBezTo>
                  <a:cubicBezTo>
                    <a:pt x="37" y="36"/>
                    <a:pt x="37" y="36"/>
                    <a:pt x="37" y="36"/>
                  </a:cubicBezTo>
                  <a:cubicBezTo>
                    <a:pt x="39" y="36"/>
                    <a:pt x="41" y="38"/>
                    <a:pt x="41" y="40"/>
                  </a:cubicBezTo>
                  <a:cubicBezTo>
                    <a:pt x="41" y="51"/>
                    <a:pt x="41" y="51"/>
                    <a:pt x="41" y="51"/>
                  </a:cubicBezTo>
                  <a:cubicBezTo>
                    <a:pt x="41" y="53"/>
                    <a:pt x="39" y="55"/>
                    <a:pt x="37" y="55"/>
                  </a:cubicBezTo>
                  <a:cubicBezTo>
                    <a:pt x="26" y="55"/>
                    <a:pt x="26" y="55"/>
                    <a:pt x="26" y="55"/>
                  </a:cubicBezTo>
                  <a:cubicBezTo>
                    <a:pt x="24" y="55"/>
                    <a:pt x="23" y="53"/>
                    <a:pt x="23" y="51"/>
                  </a:cubicBezTo>
                  <a:cubicBezTo>
                    <a:pt x="23" y="40"/>
                    <a:pt x="23" y="40"/>
                    <a:pt x="23" y="40"/>
                  </a:cubicBezTo>
                  <a:cubicBezTo>
                    <a:pt x="23" y="38"/>
                    <a:pt x="24" y="36"/>
                    <a:pt x="26" y="36"/>
                  </a:cubicBezTo>
                  <a:cubicBezTo>
                    <a:pt x="29" y="36"/>
                    <a:pt x="29" y="36"/>
                    <a:pt x="29" y="36"/>
                  </a:cubicBezTo>
                  <a:cubicBezTo>
                    <a:pt x="29" y="30"/>
                    <a:pt x="29" y="30"/>
                    <a:pt x="29" y="30"/>
                  </a:cubicBezTo>
                  <a:cubicBezTo>
                    <a:pt x="11" y="30"/>
                    <a:pt x="11" y="30"/>
                    <a:pt x="11" y="30"/>
                  </a:cubicBezTo>
                  <a:cubicBezTo>
                    <a:pt x="11" y="36"/>
                    <a:pt x="11" y="36"/>
                    <a:pt x="11" y="36"/>
                  </a:cubicBezTo>
                  <a:cubicBezTo>
                    <a:pt x="15" y="36"/>
                    <a:pt x="15" y="36"/>
                    <a:pt x="15" y="36"/>
                  </a:cubicBezTo>
                  <a:cubicBezTo>
                    <a:pt x="17" y="36"/>
                    <a:pt x="18" y="38"/>
                    <a:pt x="18" y="40"/>
                  </a:cubicBezTo>
                  <a:cubicBezTo>
                    <a:pt x="18" y="51"/>
                    <a:pt x="18" y="51"/>
                    <a:pt x="18" y="51"/>
                  </a:cubicBezTo>
                  <a:cubicBezTo>
                    <a:pt x="18" y="53"/>
                    <a:pt x="17" y="55"/>
                    <a:pt x="15" y="55"/>
                  </a:cubicBezTo>
                  <a:cubicBezTo>
                    <a:pt x="3" y="55"/>
                    <a:pt x="3" y="55"/>
                    <a:pt x="3" y="55"/>
                  </a:cubicBezTo>
                  <a:cubicBezTo>
                    <a:pt x="1" y="55"/>
                    <a:pt x="0" y="53"/>
                    <a:pt x="0" y="51"/>
                  </a:cubicBezTo>
                  <a:cubicBezTo>
                    <a:pt x="0" y="40"/>
                    <a:pt x="0" y="40"/>
                    <a:pt x="0" y="40"/>
                  </a:cubicBezTo>
                  <a:cubicBezTo>
                    <a:pt x="0" y="38"/>
                    <a:pt x="1" y="36"/>
                    <a:pt x="3" y="36"/>
                  </a:cubicBezTo>
                  <a:cubicBezTo>
                    <a:pt x="7" y="36"/>
                    <a:pt x="7" y="36"/>
                    <a:pt x="7" y="36"/>
                  </a:cubicBezTo>
                  <a:cubicBezTo>
                    <a:pt x="7" y="30"/>
                    <a:pt x="7" y="30"/>
                    <a:pt x="7" y="30"/>
                  </a:cubicBezTo>
                  <a:cubicBezTo>
                    <a:pt x="7" y="27"/>
                    <a:pt x="9" y="25"/>
                    <a:pt x="11" y="25"/>
                  </a:cubicBezTo>
                  <a:cubicBezTo>
                    <a:pt x="29" y="25"/>
                    <a:pt x="29" y="25"/>
                    <a:pt x="29" y="25"/>
                  </a:cubicBezTo>
                  <a:cubicBezTo>
                    <a:pt x="29" y="18"/>
                    <a:pt x="29" y="18"/>
                    <a:pt x="29" y="18"/>
                  </a:cubicBezTo>
                  <a:cubicBezTo>
                    <a:pt x="26" y="18"/>
                    <a:pt x="26" y="18"/>
                    <a:pt x="26" y="18"/>
                  </a:cubicBezTo>
                  <a:cubicBezTo>
                    <a:pt x="24" y="18"/>
                    <a:pt x="23" y="17"/>
                    <a:pt x="23" y="15"/>
                  </a:cubicBezTo>
                  <a:cubicBezTo>
                    <a:pt x="23" y="3"/>
                    <a:pt x="23" y="3"/>
                    <a:pt x="23" y="3"/>
                  </a:cubicBezTo>
                  <a:cubicBezTo>
                    <a:pt x="23" y="1"/>
                    <a:pt x="24" y="0"/>
                    <a:pt x="26" y="0"/>
                  </a:cubicBezTo>
                  <a:cubicBezTo>
                    <a:pt x="37" y="0"/>
                    <a:pt x="37" y="0"/>
                    <a:pt x="37" y="0"/>
                  </a:cubicBezTo>
                  <a:cubicBezTo>
                    <a:pt x="39" y="0"/>
                    <a:pt x="41" y="1"/>
                    <a:pt x="41" y="3"/>
                  </a:cubicBezTo>
                  <a:cubicBezTo>
                    <a:pt x="41" y="15"/>
                    <a:pt x="41" y="15"/>
                    <a:pt x="41" y="15"/>
                  </a:cubicBezTo>
                  <a:cubicBezTo>
                    <a:pt x="41" y="17"/>
                    <a:pt x="39" y="18"/>
                    <a:pt x="37" y="18"/>
                  </a:cubicBezTo>
                  <a:cubicBezTo>
                    <a:pt x="34" y="18"/>
                    <a:pt x="34" y="18"/>
                    <a:pt x="34" y="18"/>
                  </a:cubicBezTo>
                  <a:cubicBezTo>
                    <a:pt x="34" y="25"/>
                    <a:pt x="34" y="25"/>
                    <a:pt x="34" y="25"/>
                  </a:cubicBezTo>
                  <a:cubicBezTo>
                    <a:pt x="52" y="25"/>
                    <a:pt x="52" y="25"/>
                    <a:pt x="52" y="25"/>
                  </a:cubicBezTo>
                  <a:cubicBezTo>
                    <a:pt x="55" y="25"/>
                    <a:pt x="57" y="27"/>
                    <a:pt x="57" y="30"/>
                  </a:cubicBezTo>
                  <a:cubicBezTo>
                    <a:pt x="57" y="36"/>
                    <a:pt x="57" y="36"/>
                    <a:pt x="57" y="36"/>
                  </a:cubicBezTo>
                  <a:cubicBezTo>
                    <a:pt x="60" y="36"/>
                    <a:pt x="60" y="36"/>
                    <a:pt x="60" y="36"/>
                  </a:cubicBezTo>
                  <a:cubicBezTo>
                    <a:pt x="62" y="36"/>
                    <a:pt x="64" y="38"/>
                    <a:pt x="64" y="40"/>
                  </a:cubicBezTo>
                  <a:lnTo>
                    <a:pt x="64" y="51"/>
                  </a:lnTo>
                  <a:close/>
                </a:path>
              </a:pathLst>
            </a:custGeom>
            <a:solidFill>
              <a:srgbClr val="FFFFFF"/>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sp>
          <p:nvSpPr>
            <p:cNvPr id="87" name="Freeform: Shape 44"/>
            <p:cNvSpPr>
              <a:spLocks noChangeAspect="1"/>
            </p:cNvSpPr>
            <p:nvPr/>
          </p:nvSpPr>
          <p:spPr bwMode="auto">
            <a:xfrm>
              <a:off x="6302358" y="3057408"/>
              <a:ext cx="150490" cy="184308"/>
            </a:xfrm>
            <a:custGeom>
              <a:avLst/>
              <a:gdLst/>
              <a:ahLst/>
              <a:cxnLst>
                <a:cxn ang="0">
                  <a:pos x="41" y="44"/>
                </a:cxn>
                <a:cxn ang="0">
                  <a:pos x="35" y="50"/>
                </a:cxn>
                <a:cxn ang="0">
                  <a:pos x="5" y="50"/>
                </a:cxn>
                <a:cxn ang="0">
                  <a:pos x="0" y="44"/>
                </a:cxn>
                <a:cxn ang="0">
                  <a:pos x="0" y="5"/>
                </a:cxn>
                <a:cxn ang="0">
                  <a:pos x="5" y="0"/>
                </a:cxn>
                <a:cxn ang="0">
                  <a:pos x="35" y="0"/>
                </a:cxn>
                <a:cxn ang="0">
                  <a:pos x="41" y="5"/>
                </a:cxn>
                <a:cxn ang="0">
                  <a:pos x="41" y="44"/>
                </a:cxn>
                <a:cxn ang="0">
                  <a:pos x="36" y="5"/>
                </a:cxn>
                <a:cxn ang="0">
                  <a:pos x="35" y="4"/>
                </a:cxn>
                <a:cxn ang="0">
                  <a:pos x="5" y="4"/>
                </a:cxn>
                <a:cxn ang="0">
                  <a:pos x="4" y="5"/>
                </a:cxn>
                <a:cxn ang="0">
                  <a:pos x="4" y="40"/>
                </a:cxn>
                <a:cxn ang="0">
                  <a:pos x="5" y="41"/>
                </a:cxn>
                <a:cxn ang="0">
                  <a:pos x="35" y="41"/>
                </a:cxn>
                <a:cxn ang="0">
                  <a:pos x="36" y="40"/>
                </a:cxn>
                <a:cxn ang="0">
                  <a:pos x="36" y="5"/>
                </a:cxn>
                <a:cxn ang="0">
                  <a:pos x="20" y="43"/>
                </a:cxn>
                <a:cxn ang="0">
                  <a:pos x="18" y="45"/>
                </a:cxn>
                <a:cxn ang="0">
                  <a:pos x="20" y="48"/>
                </a:cxn>
                <a:cxn ang="0">
                  <a:pos x="23" y="45"/>
                </a:cxn>
                <a:cxn ang="0">
                  <a:pos x="20" y="43"/>
                </a:cxn>
              </a:cxnLst>
              <a:rect l="0" t="0" r="r" b="b"/>
              <a:pathLst>
                <a:path w="41" h="50">
                  <a:moveTo>
                    <a:pt x="41" y="44"/>
                  </a:moveTo>
                  <a:cubicBezTo>
                    <a:pt x="41" y="47"/>
                    <a:pt x="38" y="50"/>
                    <a:pt x="35" y="50"/>
                  </a:cubicBezTo>
                  <a:cubicBezTo>
                    <a:pt x="5" y="50"/>
                    <a:pt x="5" y="50"/>
                    <a:pt x="5" y="50"/>
                  </a:cubicBezTo>
                  <a:cubicBezTo>
                    <a:pt x="2" y="50"/>
                    <a:pt x="0" y="47"/>
                    <a:pt x="0" y="44"/>
                  </a:cubicBezTo>
                  <a:cubicBezTo>
                    <a:pt x="0" y="5"/>
                    <a:pt x="0" y="5"/>
                    <a:pt x="0" y="5"/>
                  </a:cubicBezTo>
                  <a:cubicBezTo>
                    <a:pt x="0" y="2"/>
                    <a:pt x="2" y="0"/>
                    <a:pt x="5" y="0"/>
                  </a:cubicBezTo>
                  <a:cubicBezTo>
                    <a:pt x="35" y="0"/>
                    <a:pt x="35" y="0"/>
                    <a:pt x="35" y="0"/>
                  </a:cubicBezTo>
                  <a:cubicBezTo>
                    <a:pt x="38" y="0"/>
                    <a:pt x="41" y="2"/>
                    <a:pt x="41" y="5"/>
                  </a:cubicBezTo>
                  <a:lnTo>
                    <a:pt x="41" y="44"/>
                  </a:lnTo>
                  <a:close/>
                  <a:moveTo>
                    <a:pt x="36" y="5"/>
                  </a:moveTo>
                  <a:cubicBezTo>
                    <a:pt x="36" y="5"/>
                    <a:pt x="36" y="4"/>
                    <a:pt x="35" y="4"/>
                  </a:cubicBezTo>
                  <a:cubicBezTo>
                    <a:pt x="5" y="4"/>
                    <a:pt x="5" y="4"/>
                    <a:pt x="5" y="4"/>
                  </a:cubicBezTo>
                  <a:cubicBezTo>
                    <a:pt x="5" y="4"/>
                    <a:pt x="4" y="5"/>
                    <a:pt x="4" y="5"/>
                  </a:cubicBezTo>
                  <a:cubicBezTo>
                    <a:pt x="4" y="40"/>
                    <a:pt x="4" y="40"/>
                    <a:pt x="4" y="40"/>
                  </a:cubicBezTo>
                  <a:cubicBezTo>
                    <a:pt x="4" y="40"/>
                    <a:pt x="5" y="41"/>
                    <a:pt x="5" y="41"/>
                  </a:cubicBezTo>
                  <a:cubicBezTo>
                    <a:pt x="35" y="41"/>
                    <a:pt x="35" y="41"/>
                    <a:pt x="35" y="41"/>
                  </a:cubicBezTo>
                  <a:cubicBezTo>
                    <a:pt x="36" y="41"/>
                    <a:pt x="36" y="40"/>
                    <a:pt x="36" y="40"/>
                  </a:cubicBezTo>
                  <a:lnTo>
                    <a:pt x="36" y="5"/>
                  </a:lnTo>
                  <a:close/>
                  <a:moveTo>
                    <a:pt x="20" y="43"/>
                  </a:moveTo>
                  <a:cubicBezTo>
                    <a:pt x="19" y="43"/>
                    <a:pt x="18" y="44"/>
                    <a:pt x="18" y="45"/>
                  </a:cubicBezTo>
                  <a:cubicBezTo>
                    <a:pt x="18" y="46"/>
                    <a:pt x="19" y="48"/>
                    <a:pt x="20" y="48"/>
                  </a:cubicBezTo>
                  <a:cubicBezTo>
                    <a:pt x="22" y="48"/>
                    <a:pt x="23" y="46"/>
                    <a:pt x="23" y="45"/>
                  </a:cubicBezTo>
                  <a:cubicBezTo>
                    <a:pt x="23" y="44"/>
                    <a:pt x="22" y="43"/>
                    <a:pt x="20" y="43"/>
                  </a:cubicBezTo>
                  <a:close/>
                </a:path>
              </a:pathLst>
            </a:custGeom>
            <a:solidFill>
              <a:srgbClr val="FFFFFF"/>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sp>
          <p:nvSpPr>
            <p:cNvPr id="88" name="Freeform: Shape 45"/>
            <p:cNvSpPr>
              <a:spLocks noChangeAspect="1"/>
            </p:cNvSpPr>
            <p:nvPr/>
          </p:nvSpPr>
          <p:spPr bwMode="auto">
            <a:xfrm>
              <a:off x="7504746" y="3068161"/>
              <a:ext cx="191454" cy="162802"/>
            </a:xfrm>
            <a:custGeom>
              <a:avLst/>
              <a:gdLst/>
              <a:ahLst/>
              <a:cxnLst>
                <a:cxn ang="0">
                  <a:pos x="10" y="57"/>
                </a:cxn>
                <a:cxn ang="0">
                  <a:pos x="9" y="58"/>
                </a:cxn>
                <a:cxn ang="0">
                  <a:pos x="2" y="58"/>
                </a:cxn>
                <a:cxn ang="0">
                  <a:pos x="0" y="57"/>
                </a:cxn>
                <a:cxn ang="0">
                  <a:pos x="0" y="49"/>
                </a:cxn>
                <a:cxn ang="0">
                  <a:pos x="2" y="48"/>
                </a:cxn>
                <a:cxn ang="0">
                  <a:pos x="9" y="48"/>
                </a:cxn>
                <a:cxn ang="0">
                  <a:pos x="10" y="49"/>
                </a:cxn>
                <a:cxn ang="0">
                  <a:pos x="10" y="57"/>
                </a:cxn>
                <a:cxn ang="0">
                  <a:pos x="25" y="57"/>
                </a:cxn>
                <a:cxn ang="0">
                  <a:pos x="24" y="58"/>
                </a:cxn>
                <a:cxn ang="0">
                  <a:pos x="16" y="58"/>
                </a:cxn>
                <a:cxn ang="0">
                  <a:pos x="15" y="57"/>
                </a:cxn>
                <a:cxn ang="0">
                  <a:pos x="15" y="44"/>
                </a:cxn>
                <a:cxn ang="0">
                  <a:pos x="16" y="43"/>
                </a:cxn>
                <a:cxn ang="0">
                  <a:pos x="24" y="43"/>
                </a:cxn>
                <a:cxn ang="0">
                  <a:pos x="25" y="44"/>
                </a:cxn>
                <a:cxn ang="0">
                  <a:pos x="25" y="57"/>
                </a:cxn>
                <a:cxn ang="0">
                  <a:pos x="39" y="57"/>
                </a:cxn>
                <a:cxn ang="0">
                  <a:pos x="38" y="58"/>
                </a:cxn>
                <a:cxn ang="0">
                  <a:pos x="31" y="58"/>
                </a:cxn>
                <a:cxn ang="0">
                  <a:pos x="30" y="57"/>
                </a:cxn>
                <a:cxn ang="0">
                  <a:pos x="30" y="35"/>
                </a:cxn>
                <a:cxn ang="0">
                  <a:pos x="31" y="34"/>
                </a:cxn>
                <a:cxn ang="0">
                  <a:pos x="38" y="34"/>
                </a:cxn>
                <a:cxn ang="0">
                  <a:pos x="39" y="35"/>
                </a:cxn>
                <a:cxn ang="0">
                  <a:pos x="39" y="57"/>
                </a:cxn>
                <a:cxn ang="0">
                  <a:pos x="54" y="57"/>
                </a:cxn>
                <a:cxn ang="0">
                  <a:pos x="53" y="58"/>
                </a:cxn>
                <a:cxn ang="0">
                  <a:pos x="45" y="58"/>
                </a:cxn>
                <a:cxn ang="0">
                  <a:pos x="44" y="57"/>
                </a:cxn>
                <a:cxn ang="0">
                  <a:pos x="44" y="20"/>
                </a:cxn>
                <a:cxn ang="0">
                  <a:pos x="45" y="19"/>
                </a:cxn>
                <a:cxn ang="0">
                  <a:pos x="53" y="19"/>
                </a:cxn>
                <a:cxn ang="0">
                  <a:pos x="54" y="20"/>
                </a:cxn>
                <a:cxn ang="0">
                  <a:pos x="54" y="57"/>
                </a:cxn>
                <a:cxn ang="0">
                  <a:pos x="68" y="57"/>
                </a:cxn>
                <a:cxn ang="0">
                  <a:pos x="67" y="58"/>
                </a:cxn>
                <a:cxn ang="0">
                  <a:pos x="60" y="58"/>
                </a:cxn>
                <a:cxn ang="0">
                  <a:pos x="59" y="57"/>
                </a:cxn>
                <a:cxn ang="0">
                  <a:pos x="59" y="1"/>
                </a:cxn>
                <a:cxn ang="0">
                  <a:pos x="60" y="0"/>
                </a:cxn>
                <a:cxn ang="0">
                  <a:pos x="67" y="0"/>
                </a:cxn>
                <a:cxn ang="0">
                  <a:pos x="68" y="1"/>
                </a:cxn>
                <a:cxn ang="0">
                  <a:pos x="68" y="57"/>
                </a:cxn>
              </a:cxnLst>
              <a:rect l="0" t="0" r="r" b="b"/>
              <a:pathLst>
                <a:path w="68" h="58">
                  <a:moveTo>
                    <a:pt x="10" y="57"/>
                  </a:moveTo>
                  <a:cubicBezTo>
                    <a:pt x="10" y="57"/>
                    <a:pt x="10" y="58"/>
                    <a:pt x="9" y="58"/>
                  </a:cubicBezTo>
                  <a:cubicBezTo>
                    <a:pt x="2" y="58"/>
                    <a:pt x="2" y="58"/>
                    <a:pt x="2" y="58"/>
                  </a:cubicBezTo>
                  <a:cubicBezTo>
                    <a:pt x="1" y="58"/>
                    <a:pt x="0" y="57"/>
                    <a:pt x="0" y="57"/>
                  </a:cubicBezTo>
                  <a:cubicBezTo>
                    <a:pt x="0" y="49"/>
                    <a:pt x="0" y="49"/>
                    <a:pt x="0" y="49"/>
                  </a:cubicBezTo>
                  <a:cubicBezTo>
                    <a:pt x="0" y="49"/>
                    <a:pt x="1" y="48"/>
                    <a:pt x="2" y="48"/>
                  </a:cubicBezTo>
                  <a:cubicBezTo>
                    <a:pt x="9" y="48"/>
                    <a:pt x="9" y="48"/>
                    <a:pt x="9" y="48"/>
                  </a:cubicBezTo>
                  <a:cubicBezTo>
                    <a:pt x="10" y="48"/>
                    <a:pt x="10" y="49"/>
                    <a:pt x="10" y="49"/>
                  </a:cubicBezTo>
                  <a:lnTo>
                    <a:pt x="10" y="57"/>
                  </a:lnTo>
                  <a:close/>
                  <a:moveTo>
                    <a:pt x="25" y="57"/>
                  </a:moveTo>
                  <a:cubicBezTo>
                    <a:pt x="25" y="57"/>
                    <a:pt x="24" y="58"/>
                    <a:pt x="24" y="58"/>
                  </a:cubicBezTo>
                  <a:cubicBezTo>
                    <a:pt x="16" y="58"/>
                    <a:pt x="16" y="58"/>
                    <a:pt x="16" y="58"/>
                  </a:cubicBezTo>
                  <a:cubicBezTo>
                    <a:pt x="16" y="58"/>
                    <a:pt x="15" y="57"/>
                    <a:pt x="15" y="57"/>
                  </a:cubicBezTo>
                  <a:cubicBezTo>
                    <a:pt x="15" y="44"/>
                    <a:pt x="15" y="44"/>
                    <a:pt x="15" y="44"/>
                  </a:cubicBezTo>
                  <a:cubicBezTo>
                    <a:pt x="15" y="44"/>
                    <a:pt x="16" y="43"/>
                    <a:pt x="16" y="43"/>
                  </a:cubicBezTo>
                  <a:cubicBezTo>
                    <a:pt x="24" y="43"/>
                    <a:pt x="24" y="43"/>
                    <a:pt x="24" y="43"/>
                  </a:cubicBezTo>
                  <a:cubicBezTo>
                    <a:pt x="24" y="43"/>
                    <a:pt x="25" y="44"/>
                    <a:pt x="25" y="44"/>
                  </a:cubicBezTo>
                  <a:lnTo>
                    <a:pt x="25" y="57"/>
                  </a:lnTo>
                  <a:close/>
                  <a:moveTo>
                    <a:pt x="39" y="57"/>
                  </a:moveTo>
                  <a:cubicBezTo>
                    <a:pt x="39" y="57"/>
                    <a:pt x="39" y="58"/>
                    <a:pt x="38" y="58"/>
                  </a:cubicBezTo>
                  <a:cubicBezTo>
                    <a:pt x="31" y="58"/>
                    <a:pt x="31" y="58"/>
                    <a:pt x="31" y="58"/>
                  </a:cubicBezTo>
                  <a:cubicBezTo>
                    <a:pt x="30" y="58"/>
                    <a:pt x="30" y="57"/>
                    <a:pt x="30" y="57"/>
                  </a:cubicBezTo>
                  <a:cubicBezTo>
                    <a:pt x="30" y="35"/>
                    <a:pt x="30" y="35"/>
                    <a:pt x="30" y="35"/>
                  </a:cubicBezTo>
                  <a:cubicBezTo>
                    <a:pt x="30" y="34"/>
                    <a:pt x="30" y="34"/>
                    <a:pt x="31" y="34"/>
                  </a:cubicBezTo>
                  <a:cubicBezTo>
                    <a:pt x="38" y="34"/>
                    <a:pt x="38" y="34"/>
                    <a:pt x="38" y="34"/>
                  </a:cubicBezTo>
                  <a:cubicBezTo>
                    <a:pt x="39" y="34"/>
                    <a:pt x="39" y="34"/>
                    <a:pt x="39" y="35"/>
                  </a:cubicBezTo>
                  <a:lnTo>
                    <a:pt x="39" y="57"/>
                  </a:lnTo>
                  <a:close/>
                  <a:moveTo>
                    <a:pt x="54" y="57"/>
                  </a:moveTo>
                  <a:cubicBezTo>
                    <a:pt x="54" y="57"/>
                    <a:pt x="53" y="58"/>
                    <a:pt x="53" y="58"/>
                  </a:cubicBezTo>
                  <a:cubicBezTo>
                    <a:pt x="45" y="58"/>
                    <a:pt x="45" y="58"/>
                    <a:pt x="45" y="58"/>
                  </a:cubicBezTo>
                  <a:cubicBezTo>
                    <a:pt x="45" y="58"/>
                    <a:pt x="44" y="57"/>
                    <a:pt x="44" y="57"/>
                  </a:cubicBezTo>
                  <a:cubicBezTo>
                    <a:pt x="44" y="20"/>
                    <a:pt x="44" y="20"/>
                    <a:pt x="44" y="20"/>
                  </a:cubicBezTo>
                  <a:cubicBezTo>
                    <a:pt x="44" y="20"/>
                    <a:pt x="45" y="19"/>
                    <a:pt x="45" y="19"/>
                  </a:cubicBezTo>
                  <a:cubicBezTo>
                    <a:pt x="53" y="19"/>
                    <a:pt x="53" y="19"/>
                    <a:pt x="53" y="19"/>
                  </a:cubicBezTo>
                  <a:cubicBezTo>
                    <a:pt x="53" y="19"/>
                    <a:pt x="54" y="20"/>
                    <a:pt x="54" y="20"/>
                  </a:cubicBezTo>
                  <a:lnTo>
                    <a:pt x="54" y="57"/>
                  </a:lnTo>
                  <a:close/>
                  <a:moveTo>
                    <a:pt x="68" y="57"/>
                  </a:moveTo>
                  <a:cubicBezTo>
                    <a:pt x="68" y="57"/>
                    <a:pt x="68" y="58"/>
                    <a:pt x="67" y="58"/>
                  </a:cubicBezTo>
                  <a:cubicBezTo>
                    <a:pt x="60" y="58"/>
                    <a:pt x="60" y="58"/>
                    <a:pt x="60" y="58"/>
                  </a:cubicBezTo>
                  <a:cubicBezTo>
                    <a:pt x="59" y="58"/>
                    <a:pt x="59" y="57"/>
                    <a:pt x="59" y="57"/>
                  </a:cubicBezTo>
                  <a:cubicBezTo>
                    <a:pt x="59" y="1"/>
                    <a:pt x="59" y="1"/>
                    <a:pt x="59" y="1"/>
                  </a:cubicBezTo>
                  <a:cubicBezTo>
                    <a:pt x="59" y="0"/>
                    <a:pt x="59" y="0"/>
                    <a:pt x="60" y="0"/>
                  </a:cubicBezTo>
                  <a:cubicBezTo>
                    <a:pt x="67" y="0"/>
                    <a:pt x="67" y="0"/>
                    <a:pt x="67" y="0"/>
                  </a:cubicBezTo>
                  <a:cubicBezTo>
                    <a:pt x="68" y="0"/>
                    <a:pt x="68" y="0"/>
                    <a:pt x="68" y="1"/>
                  </a:cubicBezTo>
                  <a:lnTo>
                    <a:pt x="68" y="57"/>
                  </a:lnTo>
                  <a:close/>
                </a:path>
              </a:pathLst>
            </a:custGeom>
            <a:solidFill>
              <a:srgbClr val="FFFFFF"/>
            </a:solidFill>
            <a:ln w="9525">
              <a:noFill/>
              <a:round/>
            </a:ln>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dirty="0">
                <a:ln>
                  <a:noFill/>
                </a:ln>
                <a:solidFill>
                  <a:srgbClr val="000000"/>
                </a:solidFill>
                <a:effectLst/>
                <a:uLnTx/>
                <a:uFillTx/>
                <a:cs typeface="+mn-ea"/>
                <a:sym typeface="+mn-lt"/>
              </a:endParaRPr>
            </a:p>
          </p:txBody>
        </p:sp>
      </p:grpSp>
      <p:grpSp>
        <p:nvGrpSpPr>
          <p:cNvPr id="89" name="组合 88"/>
          <p:cNvGrpSpPr/>
          <p:nvPr/>
        </p:nvGrpSpPr>
        <p:grpSpPr>
          <a:xfrm>
            <a:off x="1254212" y="4550554"/>
            <a:ext cx="1615459" cy="1130236"/>
            <a:chOff x="1424485" y="5424263"/>
            <a:chExt cx="1615459" cy="1130236"/>
          </a:xfrm>
        </p:grpSpPr>
        <p:sp>
          <p:nvSpPr>
            <p:cNvPr id="90" name="文本框 89"/>
            <p:cNvSpPr txBox="1"/>
            <p:nvPr/>
          </p:nvSpPr>
          <p:spPr>
            <a:xfrm>
              <a:off x="1424485" y="5797369"/>
              <a:ext cx="1442299" cy="757130"/>
            </a:xfrm>
            <a:prstGeom prst="rect">
              <a:avLst/>
            </a:prstGeom>
            <a:noFill/>
          </p:spPr>
          <p:txBody>
            <a:bodyPr wrap="square" rtlCol="0">
              <a:spAutoFit/>
            </a:bodyPr>
            <a:lstStyle/>
            <a:p>
              <a:pPr marR="0" lvl="0" algn="ctr" fontAlgn="auto">
                <a:lnSpc>
                  <a:spcPct val="120000"/>
                </a:lnSpc>
                <a:spcBef>
                  <a:spcPct val="20000"/>
                </a:spcBef>
                <a:spcAft>
                  <a:spcPts val="0"/>
                </a:spcAft>
                <a:buClrTx/>
                <a:buSzTx/>
                <a:defRPr/>
              </a:pPr>
              <a:r>
                <a:rPr lang="zh-CN" altLang="en-US" sz="1200" dirty="0">
                  <a:solidFill>
                    <a:schemeClr val="tx1">
                      <a:lumMod val="75000"/>
                      <a:lumOff val="25000"/>
                    </a:schemeClr>
                  </a:solidFill>
                  <a:cs typeface="+mn-ea"/>
                  <a:sym typeface="+mn-lt"/>
                </a:rPr>
                <a:t>单击此处添加标题内容，内容要与标题相符。</a:t>
              </a:r>
            </a:p>
          </p:txBody>
        </p:sp>
        <p:sp>
          <p:nvSpPr>
            <p:cNvPr id="91" name="文本框 90"/>
            <p:cNvSpPr txBox="1"/>
            <p:nvPr/>
          </p:nvSpPr>
          <p:spPr>
            <a:xfrm>
              <a:off x="1490080" y="5424263"/>
              <a:ext cx="1549864"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rPr>
                <a:t>添加标题</a:t>
              </a:r>
            </a:p>
          </p:txBody>
        </p:sp>
      </p:grpSp>
      <p:grpSp>
        <p:nvGrpSpPr>
          <p:cNvPr id="92" name="组合 91"/>
          <p:cNvGrpSpPr/>
          <p:nvPr/>
        </p:nvGrpSpPr>
        <p:grpSpPr>
          <a:xfrm>
            <a:off x="2897793" y="4550554"/>
            <a:ext cx="1884436" cy="1117012"/>
            <a:chOff x="1434442" y="5424263"/>
            <a:chExt cx="1884436" cy="1117012"/>
          </a:xfrm>
        </p:grpSpPr>
        <p:sp>
          <p:nvSpPr>
            <p:cNvPr id="93" name="文本框 92"/>
            <p:cNvSpPr txBox="1"/>
            <p:nvPr/>
          </p:nvSpPr>
          <p:spPr>
            <a:xfrm>
              <a:off x="1434442" y="5784145"/>
              <a:ext cx="1474856" cy="757130"/>
            </a:xfrm>
            <a:prstGeom prst="rect">
              <a:avLst/>
            </a:prstGeom>
            <a:noFill/>
          </p:spPr>
          <p:txBody>
            <a:bodyPr wrap="square" rtlCol="0">
              <a:spAutoFit/>
            </a:bodyPr>
            <a:lstStyle/>
            <a:p>
              <a:pPr marR="0" lvl="0" algn="ctr" fontAlgn="auto">
                <a:lnSpc>
                  <a:spcPct val="120000"/>
                </a:lnSpc>
                <a:spcBef>
                  <a:spcPct val="20000"/>
                </a:spcBef>
                <a:spcAft>
                  <a:spcPts val="0"/>
                </a:spcAft>
                <a:buClrTx/>
                <a:buSzTx/>
                <a:defRPr/>
              </a:pPr>
              <a:r>
                <a:rPr lang="zh-CN" altLang="en-US" sz="1200" dirty="0">
                  <a:solidFill>
                    <a:schemeClr val="tx1">
                      <a:lumMod val="75000"/>
                      <a:lumOff val="25000"/>
                    </a:schemeClr>
                  </a:solidFill>
                  <a:cs typeface="+mn-ea"/>
                  <a:sym typeface="+mn-lt"/>
                </a:rPr>
                <a:t>单击此处添加标题内容，内容要与标题相符。</a:t>
              </a:r>
            </a:p>
          </p:txBody>
        </p:sp>
        <p:sp>
          <p:nvSpPr>
            <p:cNvPr id="94" name="文本框 93"/>
            <p:cNvSpPr txBox="1"/>
            <p:nvPr/>
          </p:nvSpPr>
          <p:spPr>
            <a:xfrm>
              <a:off x="1490079" y="5424263"/>
              <a:ext cx="18287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rPr>
                <a:t>添加标题</a:t>
              </a:r>
            </a:p>
          </p:txBody>
        </p:sp>
      </p:grpSp>
      <p:grpSp>
        <p:nvGrpSpPr>
          <p:cNvPr id="95" name="组合 94"/>
          <p:cNvGrpSpPr/>
          <p:nvPr/>
        </p:nvGrpSpPr>
        <p:grpSpPr>
          <a:xfrm>
            <a:off x="4545942" y="4550554"/>
            <a:ext cx="1869911" cy="1130236"/>
            <a:chOff x="1448967" y="5424263"/>
            <a:chExt cx="1869911" cy="1130236"/>
          </a:xfrm>
        </p:grpSpPr>
        <p:sp>
          <p:nvSpPr>
            <p:cNvPr id="96" name="文本框 95"/>
            <p:cNvSpPr txBox="1"/>
            <p:nvPr/>
          </p:nvSpPr>
          <p:spPr>
            <a:xfrm>
              <a:off x="1448967" y="5797369"/>
              <a:ext cx="1531844" cy="757130"/>
            </a:xfrm>
            <a:prstGeom prst="rect">
              <a:avLst/>
            </a:prstGeom>
            <a:noFill/>
          </p:spPr>
          <p:txBody>
            <a:bodyPr wrap="square" rtlCol="0">
              <a:spAutoFit/>
            </a:bodyPr>
            <a:lstStyle/>
            <a:p>
              <a:pPr marR="0" lvl="0" algn="ctr" fontAlgn="auto">
                <a:lnSpc>
                  <a:spcPct val="120000"/>
                </a:lnSpc>
                <a:spcBef>
                  <a:spcPct val="20000"/>
                </a:spcBef>
                <a:spcAft>
                  <a:spcPts val="0"/>
                </a:spcAft>
                <a:buClrTx/>
                <a:buSzTx/>
                <a:defRPr/>
              </a:pPr>
              <a:r>
                <a:rPr lang="zh-CN" altLang="en-US" sz="1200" dirty="0">
                  <a:solidFill>
                    <a:schemeClr val="tx1">
                      <a:lumMod val="75000"/>
                      <a:lumOff val="25000"/>
                    </a:schemeClr>
                  </a:solidFill>
                  <a:cs typeface="+mn-ea"/>
                  <a:sym typeface="+mn-lt"/>
                </a:rPr>
                <a:t>单击此处添加标题内容，内容要与标题相符。</a:t>
              </a:r>
            </a:p>
          </p:txBody>
        </p:sp>
        <p:sp>
          <p:nvSpPr>
            <p:cNvPr id="97" name="文本框 96"/>
            <p:cNvSpPr txBox="1"/>
            <p:nvPr/>
          </p:nvSpPr>
          <p:spPr>
            <a:xfrm>
              <a:off x="1490079" y="5424263"/>
              <a:ext cx="18287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rPr>
                <a:t>添加标题</a:t>
              </a:r>
            </a:p>
          </p:txBody>
        </p:sp>
      </p:grpSp>
      <p:grpSp>
        <p:nvGrpSpPr>
          <p:cNvPr id="98" name="组合 97"/>
          <p:cNvGrpSpPr/>
          <p:nvPr/>
        </p:nvGrpSpPr>
        <p:grpSpPr>
          <a:xfrm>
            <a:off x="6177784" y="4550554"/>
            <a:ext cx="1845897" cy="1139326"/>
            <a:chOff x="1472981" y="5424263"/>
            <a:chExt cx="1845897" cy="1139326"/>
          </a:xfrm>
        </p:grpSpPr>
        <p:sp>
          <p:nvSpPr>
            <p:cNvPr id="99" name="文本框 98"/>
            <p:cNvSpPr txBox="1"/>
            <p:nvPr/>
          </p:nvSpPr>
          <p:spPr>
            <a:xfrm>
              <a:off x="1472981" y="5784145"/>
              <a:ext cx="1531844" cy="779444"/>
            </a:xfrm>
            <a:prstGeom prst="rect">
              <a:avLst/>
            </a:prstGeom>
            <a:noFill/>
          </p:spPr>
          <p:txBody>
            <a:bodyPr wrap="square" rtlCol="0">
              <a:spAutoFit/>
            </a:bodyPr>
            <a:lstStyle/>
            <a:p>
              <a:pPr marL="0" marR="0" lvl="0" indent="0" algn="ctr" defTabSz="914400" rtl="0" eaLnBrk="1" fontAlgn="auto" latinLnBrk="0" hangingPunct="1">
                <a:lnSpc>
                  <a:spcPts val="1800"/>
                </a:lnSpc>
                <a:spcBef>
                  <a:spcPts val="0"/>
                </a:spcBef>
                <a:spcAft>
                  <a:spcPts val="0"/>
                </a:spcAft>
                <a:buClrTx/>
                <a:buSzTx/>
                <a:buFontTx/>
                <a:buNone/>
                <a:defRPr/>
              </a:pPr>
              <a:r>
                <a:rPr lang="zh-CN" altLang="en-US" sz="1200" dirty="0">
                  <a:solidFill>
                    <a:schemeClr val="tx1">
                      <a:lumMod val="75000"/>
                      <a:lumOff val="25000"/>
                    </a:schemeClr>
                  </a:solidFill>
                  <a:cs typeface="+mn-ea"/>
                  <a:sym typeface="+mn-lt"/>
                </a:rPr>
                <a:t>单击此处添加标题内容，内容要与标题相符</a:t>
              </a:r>
              <a:r>
                <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rPr>
                <a:t>。</a:t>
              </a:r>
            </a:p>
          </p:txBody>
        </p:sp>
        <p:sp>
          <p:nvSpPr>
            <p:cNvPr id="100" name="文本框 99"/>
            <p:cNvSpPr txBox="1"/>
            <p:nvPr/>
          </p:nvSpPr>
          <p:spPr>
            <a:xfrm>
              <a:off x="1490079" y="5424263"/>
              <a:ext cx="18287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rPr>
                <a:t>添加标题</a:t>
              </a:r>
            </a:p>
          </p:txBody>
        </p:sp>
      </p:grpSp>
      <p:grpSp>
        <p:nvGrpSpPr>
          <p:cNvPr id="101" name="组合 100"/>
          <p:cNvGrpSpPr/>
          <p:nvPr/>
        </p:nvGrpSpPr>
        <p:grpSpPr>
          <a:xfrm>
            <a:off x="7747067" y="4550554"/>
            <a:ext cx="1844110" cy="1130236"/>
            <a:chOff x="1474768" y="5424263"/>
            <a:chExt cx="1844110" cy="1130236"/>
          </a:xfrm>
        </p:grpSpPr>
        <p:sp>
          <p:nvSpPr>
            <p:cNvPr id="102" name="文本框 101"/>
            <p:cNvSpPr txBox="1"/>
            <p:nvPr/>
          </p:nvSpPr>
          <p:spPr>
            <a:xfrm>
              <a:off x="1474768" y="5797369"/>
              <a:ext cx="1527735" cy="757130"/>
            </a:xfrm>
            <a:prstGeom prst="rect">
              <a:avLst/>
            </a:prstGeom>
            <a:noFill/>
          </p:spPr>
          <p:txBody>
            <a:bodyPr wrap="square" rtlCol="0">
              <a:spAutoFit/>
            </a:bodyPr>
            <a:lstStyle/>
            <a:p>
              <a:pPr marR="0" lvl="0" algn="ctr" fontAlgn="auto">
                <a:lnSpc>
                  <a:spcPct val="120000"/>
                </a:lnSpc>
                <a:spcBef>
                  <a:spcPct val="20000"/>
                </a:spcBef>
                <a:spcAft>
                  <a:spcPts val="0"/>
                </a:spcAft>
                <a:buClrTx/>
                <a:buSzTx/>
                <a:defRPr/>
              </a:pPr>
              <a:r>
                <a:rPr lang="zh-CN" altLang="en-US" sz="1200" dirty="0">
                  <a:solidFill>
                    <a:schemeClr val="tx1">
                      <a:lumMod val="75000"/>
                      <a:lumOff val="25000"/>
                    </a:schemeClr>
                  </a:solidFill>
                  <a:cs typeface="+mn-ea"/>
                  <a:sym typeface="+mn-lt"/>
                </a:rPr>
                <a:t>单击此处添加标题内容，内容要与标题相符。</a:t>
              </a:r>
            </a:p>
          </p:txBody>
        </p:sp>
        <p:sp>
          <p:nvSpPr>
            <p:cNvPr id="103" name="文本框 102"/>
            <p:cNvSpPr txBox="1"/>
            <p:nvPr/>
          </p:nvSpPr>
          <p:spPr>
            <a:xfrm>
              <a:off x="1490079" y="5424263"/>
              <a:ext cx="18287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rPr>
                <a:t>添加标题</a:t>
              </a:r>
            </a:p>
          </p:txBody>
        </p:sp>
      </p:grpSp>
      <p:grpSp>
        <p:nvGrpSpPr>
          <p:cNvPr id="104" name="组合 103"/>
          <p:cNvGrpSpPr/>
          <p:nvPr/>
        </p:nvGrpSpPr>
        <p:grpSpPr>
          <a:xfrm>
            <a:off x="9375638" y="4550554"/>
            <a:ext cx="1911365" cy="1152550"/>
            <a:chOff x="1407513" y="5424263"/>
            <a:chExt cx="1911365" cy="1152550"/>
          </a:xfrm>
        </p:grpSpPr>
        <p:sp>
          <p:nvSpPr>
            <p:cNvPr id="105" name="文本框 104"/>
            <p:cNvSpPr txBox="1"/>
            <p:nvPr/>
          </p:nvSpPr>
          <p:spPr>
            <a:xfrm>
              <a:off x="1407513" y="5797369"/>
              <a:ext cx="1527735" cy="779444"/>
            </a:xfrm>
            <a:prstGeom prst="rect">
              <a:avLst/>
            </a:prstGeom>
            <a:noFill/>
          </p:spPr>
          <p:txBody>
            <a:bodyPr wrap="square" rtlCol="0">
              <a:spAutoFit/>
            </a:bodyPr>
            <a:lstStyle/>
            <a:p>
              <a:pPr marL="0" marR="0" lvl="0" indent="0" algn="ctr" defTabSz="914400" rtl="0" eaLnBrk="1" fontAlgn="auto" latinLnBrk="0" hangingPunct="1">
                <a:lnSpc>
                  <a:spcPts val="1800"/>
                </a:lnSpc>
                <a:spcBef>
                  <a:spcPts val="0"/>
                </a:spcBef>
                <a:spcAft>
                  <a:spcPts val="0"/>
                </a:spcAft>
                <a:buClrTx/>
                <a:buSzTx/>
                <a:buFontTx/>
                <a:buNone/>
                <a:defRPr/>
              </a:pPr>
              <a:r>
                <a:rPr lang="zh-CN" altLang="en-US" sz="1200" dirty="0">
                  <a:solidFill>
                    <a:schemeClr val="tx1">
                      <a:lumMod val="75000"/>
                      <a:lumOff val="25000"/>
                    </a:schemeClr>
                  </a:solidFill>
                  <a:cs typeface="+mn-ea"/>
                  <a:sym typeface="+mn-lt"/>
                </a:rPr>
                <a:t>单击此处添加标题内容，内容要与标题相符</a:t>
              </a:r>
              <a:r>
                <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rPr>
                <a:t>。</a:t>
              </a:r>
            </a:p>
          </p:txBody>
        </p:sp>
        <p:sp>
          <p:nvSpPr>
            <p:cNvPr id="106" name="文本框 105"/>
            <p:cNvSpPr txBox="1"/>
            <p:nvPr/>
          </p:nvSpPr>
          <p:spPr>
            <a:xfrm>
              <a:off x="1490079" y="5424263"/>
              <a:ext cx="18287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400" normalizeH="0" baseline="0" noProof="0" dirty="0">
                  <a:ln>
                    <a:noFill/>
                  </a:ln>
                  <a:solidFill>
                    <a:prstClr val="black">
                      <a:lumMod val="75000"/>
                      <a:lumOff val="25000"/>
                    </a:prstClr>
                  </a:solidFill>
                  <a:effectLst/>
                  <a:uLnTx/>
                  <a:uFillTx/>
                  <a:cs typeface="+mn-ea"/>
                  <a:sym typeface="+mn-lt"/>
                </a:rPr>
                <a:t>添加标题</a:t>
              </a:r>
            </a:p>
          </p:txBody>
        </p:sp>
      </p:grpSp>
    </p:spTree>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500" fill="hold"/>
                                        <p:tgtEl>
                                          <p:spTgt spid="49"/>
                                        </p:tgtEl>
                                        <p:attrNameLst>
                                          <p:attrName>ppt_x</p:attrName>
                                        </p:attrNameLst>
                                      </p:cBhvr>
                                      <p:tavLst>
                                        <p:tav tm="0">
                                          <p:val>
                                            <p:strVal val="0-#ppt_w/2"/>
                                          </p:val>
                                        </p:tav>
                                        <p:tav tm="100000">
                                          <p:val>
                                            <p:strVal val="#ppt_x"/>
                                          </p:val>
                                        </p:tav>
                                      </p:tavLst>
                                    </p:anim>
                                    <p:anim calcmode="lin" valueType="num">
                                      <p:cBhvr additive="base">
                                        <p:cTn id="8" dur="500" fill="hold"/>
                                        <p:tgtEl>
                                          <p:spTgt spid="4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63"/>
                                        </p:tgtEl>
                                        <p:attrNameLst>
                                          <p:attrName>style.visibility</p:attrName>
                                        </p:attrNameLst>
                                      </p:cBhvr>
                                      <p:to>
                                        <p:strVal val="visible"/>
                                      </p:to>
                                    </p:set>
                                    <p:anim calcmode="lin" valueType="num">
                                      <p:cBhvr>
                                        <p:cTn id="13" dur="500" fill="hold"/>
                                        <p:tgtEl>
                                          <p:spTgt spid="63"/>
                                        </p:tgtEl>
                                        <p:attrNameLst>
                                          <p:attrName>ppt_w</p:attrName>
                                        </p:attrNameLst>
                                      </p:cBhvr>
                                      <p:tavLst>
                                        <p:tav tm="0">
                                          <p:val>
                                            <p:fltVal val="0"/>
                                          </p:val>
                                        </p:tav>
                                        <p:tav tm="100000">
                                          <p:val>
                                            <p:strVal val="#ppt_w"/>
                                          </p:val>
                                        </p:tav>
                                      </p:tavLst>
                                    </p:anim>
                                    <p:anim calcmode="lin" valueType="num">
                                      <p:cBhvr>
                                        <p:cTn id="14" dur="500" fill="hold"/>
                                        <p:tgtEl>
                                          <p:spTgt spid="63"/>
                                        </p:tgtEl>
                                        <p:attrNameLst>
                                          <p:attrName>ppt_h</p:attrName>
                                        </p:attrNameLst>
                                      </p:cBhvr>
                                      <p:tavLst>
                                        <p:tav tm="0">
                                          <p:val>
                                            <p:fltVal val="0"/>
                                          </p:val>
                                        </p:tav>
                                        <p:tav tm="100000">
                                          <p:val>
                                            <p:strVal val="#ppt_h"/>
                                          </p:val>
                                        </p:tav>
                                      </p:tavLst>
                                    </p:anim>
                                    <p:animEffect transition="in" filter="fade">
                                      <p:cBhvr>
                                        <p:cTn id="15" dur="500"/>
                                        <p:tgtEl>
                                          <p:spTgt spid="63"/>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1" fill="hold" nodeType="clickEffect">
                                  <p:stCondLst>
                                    <p:cond delay="0"/>
                                  </p:stCondLst>
                                  <p:childTnLst>
                                    <p:set>
                                      <p:cBhvr>
                                        <p:cTn id="19" dur="1" fill="hold">
                                          <p:stCondLst>
                                            <p:cond delay="0"/>
                                          </p:stCondLst>
                                        </p:cTn>
                                        <p:tgtEl>
                                          <p:spTgt spid="70"/>
                                        </p:tgtEl>
                                        <p:attrNameLst>
                                          <p:attrName>style.visibility</p:attrName>
                                        </p:attrNameLst>
                                      </p:cBhvr>
                                      <p:to>
                                        <p:strVal val="visible"/>
                                      </p:to>
                                    </p:set>
                                    <p:animEffect transition="in" filter="wipe(up)">
                                      <p:cBhvr>
                                        <p:cTn id="20" dur="500"/>
                                        <p:tgtEl>
                                          <p:spTgt spid="70"/>
                                        </p:tgtEl>
                                      </p:cBhvr>
                                    </p:animEffect>
                                  </p:childTnLst>
                                </p:cTn>
                              </p:par>
                            </p:childTnLst>
                          </p:cTn>
                        </p:par>
                        <p:par>
                          <p:cTn id="21" fill="hold">
                            <p:stCondLst>
                              <p:cond delay="500"/>
                            </p:stCondLst>
                            <p:childTnLst>
                              <p:par>
                                <p:cTn id="22" presetID="42" presetClass="entr" presetSubtype="0" fill="hold" nodeType="afterEffect">
                                  <p:stCondLst>
                                    <p:cond delay="0"/>
                                  </p:stCondLst>
                                  <p:childTnLst>
                                    <p:set>
                                      <p:cBhvr>
                                        <p:cTn id="23" dur="1" fill="hold">
                                          <p:stCondLst>
                                            <p:cond delay="0"/>
                                          </p:stCondLst>
                                        </p:cTn>
                                        <p:tgtEl>
                                          <p:spTgt spid="89"/>
                                        </p:tgtEl>
                                        <p:attrNameLst>
                                          <p:attrName>style.visibility</p:attrName>
                                        </p:attrNameLst>
                                      </p:cBhvr>
                                      <p:to>
                                        <p:strVal val="visible"/>
                                      </p:to>
                                    </p:set>
                                    <p:animEffect transition="in" filter="fade">
                                      <p:cBhvr>
                                        <p:cTn id="24" dur="1000"/>
                                        <p:tgtEl>
                                          <p:spTgt spid="89"/>
                                        </p:tgtEl>
                                      </p:cBhvr>
                                    </p:animEffect>
                                    <p:anim calcmode="lin" valueType="num">
                                      <p:cBhvr>
                                        <p:cTn id="25" dur="1000" fill="hold"/>
                                        <p:tgtEl>
                                          <p:spTgt spid="89"/>
                                        </p:tgtEl>
                                        <p:attrNameLst>
                                          <p:attrName>ppt_x</p:attrName>
                                        </p:attrNameLst>
                                      </p:cBhvr>
                                      <p:tavLst>
                                        <p:tav tm="0">
                                          <p:val>
                                            <p:strVal val="#ppt_x"/>
                                          </p:val>
                                        </p:tav>
                                        <p:tav tm="100000">
                                          <p:val>
                                            <p:strVal val="#ppt_x"/>
                                          </p:val>
                                        </p:tav>
                                      </p:tavLst>
                                    </p:anim>
                                    <p:anim calcmode="lin" valueType="num">
                                      <p:cBhvr>
                                        <p:cTn id="26" dur="1000" fill="hold"/>
                                        <p:tgtEl>
                                          <p:spTgt spid="89"/>
                                        </p:tgtEl>
                                        <p:attrNameLst>
                                          <p:attrName>ppt_y</p:attrName>
                                        </p:attrNameLst>
                                      </p:cBhvr>
                                      <p:tavLst>
                                        <p:tav tm="0">
                                          <p:val>
                                            <p:strVal val="#ppt_y+.1"/>
                                          </p:val>
                                        </p:tav>
                                        <p:tav tm="100000">
                                          <p:val>
                                            <p:strVal val="#ppt_y"/>
                                          </p:val>
                                        </p:tav>
                                      </p:tavLst>
                                    </p:anim>
                                  </p:childTnLst>
                                </p:cTn>
                              </p:par>
                            </p:childTnLst>
                          </p:cTn>
                        </p:par>
                        <p:par>
                          <p:cTn id="27" fill="hold">
                            <p:stCondLst>
                              <p:cond delay="1500"/>
                            </p:stCondLst>
                            <p:childTnLst>
                              <p:par>
                                <p:cTn id="28" presetID="42" presetClass="entr" presetSubtype="0" fill="hold" nodeType="afterEffect">
                                  <p:stCondLst>
                                    <p:cond delay="0"/>
                                  </p:stCondLst>
                                  <p:childTnLst>
                                    <p:set>
                                      <p:cBhvr>
                                        <p:cTn id="29" dur="1" fill="hold">
                                          <p:stCondLst>
                                            <p:cond delay="0"/>
                                          </p:stCondLst>
                                        </p:cTn>
                                        <p:tgtEl>
                                          <p:spTgt spid="92"/>
                                        </p:tgtEl>
                                        <p:attrNameLst>
                                          <p:attrName>style.visibility</p:attrName>
                                        </p:attrNameLst>
                                      </p:cBhvr>
                                      <p:to>
                                        <p:strVal val="visible"/>
                                      </p:to>
                                    </p:set>
                                    <p:animEffect transition="in" filter="fade">
                                      <p:cBhvr>
                                        <p:cTn id="30" dur="1000"/>
                                        <p:tgtEl>
                                          <p:spTgt spid="92"/>
                                        </p:tgtEl>
                                      </p:cBhvr>
                                    </p:animEffect>
                                    <p:anim calcmode="lin" valueType="num">
                                      <p:cBhvr>
                                        <p:cTn id="31" dur="1000" fill="hold"/>
                                        <p:tgtEl>
                                          <p:spTgt spid="92"/>
                                        </p:tgtEl>
                                        <p:attrNameLst>
                                          <p:attrName>ppt_x</p:attrName>
                                        </p:attrNameLst>
                                      </p:cBhvr>
                                      <p:tavLst>
                                        <p:tav tm="0">
                                          <p:val>
                                            <p:strVal val="#ppt_x"/>
                                          </p:val>
                                        </p:tav>
                                        <p:tav tm="100000">
                                          <p:val>
                                            <p:strVal val="#ppt_x"/>
                                          </p:val>
                                        </p:tav>
                                      </p:tavLst>
                                    </p:anim>
                                    <p:anim calcmode="lin" valueType="num">
                                      <p:cBhvr>
                                        <p:cTn id="32" dur="1000" fill="hold"/>
                                        <p:tgtEl>
                                          <p:spTgt spid="92"/>
                                        </p:tgtEl>
                                        <p:attrNameLst>
                                          <p:attrName>ppt_y</p:attrName>
                                        </p:attrNameLst>
                                      </p:cBhvr>
                                      <p:tavLst>
                                        <p:tav tm="0">
                                          <p:val>
                                            <p:strVal val="#ppt_y+.1"/>
                                          </p:val>
                                        </p:tav>
                                        <p:tav tm="100000">
                                          <p:val>
                                            <p:strVal val="#ppt_y"/>
                                          </p:val>
                                        </p:tav>
                                      </p:tavLst>
                                    </p:anim>
                                  </p:childTnLst>
                                </p:cTn>
                              </p:par>
                            </p:childTnLst>
                          </p:cTn>
                        </p:par>
                        <p:par>
                          <p:cTn id="33" fill="hold">
                            <p:stCondLst>
                              <p:cond delay="2500"/>
                            </p:stCondLst>
                            <p:childTnLst>
                              <p:par>
                                <p:cTn id="34" presetID="42" presetClass="entr" presetSubtype="0" fill="hold" nodeType="afterEffect">
                                  <p:stCondLst>
                                    <p:cond delay="0"/>
                                  </p:stCondLst>
                                  <p:childTnLst>
                                    <p:set>
                                      <p:cBhvr>
                                        <p:cTn id="35" dur="1" fill="hold">
                                          <p:stCondLst>
                                            <p:cond delay="0"/>
                                          </p:stCondLst>
                                        </p:cTn>
                                        <p:tgtEl>
                                          <p:spTgt spid="95"/>
                                        </p:tgtEl>
                                        <p:attrNameLst>
                                          <p:attrName>style.visibility</p:attrName>
                                        </p:attrNameLst>
                                      </p:cBhvr>
                                      <p:to>
                                        <p:strVal val="visible"/>
                                      </p:to>
                                    </p:set>
                                    <p:animEffect transition="in" filter="fade">
                                      <p:cBhvr>
                                        <p:cTn id="36" dur="1000"/>
                                        <p:tgtEl>
                                          <p:spTgt spid="95"/>
                                        </p:tgtEl>
                                      </p:cBhvr>
                                    </p:animEffect>
                                    <p:anim calcmode="lin" valueType="num">
                                      <p:cBhvr>
                                        <p:cTn id="37" dur="1000" fill="hold"/>
                                        <p:tgtEl>
                                          <p:spTgt spid="95"/>
                                        </p:tgtEl>
                                        <p:attrNameLst>
                                          <p:attrName>ppt_x</p:attrName>
                                        </p:attrNameLst>
                                      </p:cBhvr>
                                      <p:tavLst>
                                        <p:tav tm="0">
                                          <p:val>
                                            <p:strVal val="#ppt_x"/>
                                          </p:val>
                                        </p:tav>
                                        <p:tav tm="100000">
                                          <p:val>
                                            <p:strVal val="#ppt_x"/>
                                          </p:val>
                                        </p:tav>
                                      </p:tavLst>
                                    </p:anim>
                                    <p:anim calcmode="lin" valueType="num">
                                      <p:cBhvr>
                                        <p:cTn id="38" dur="1000" fill="hold"/>
                                        <p:tgtEl>
                                          <p:spTgt spid="95"/>
                                        </p:tgtEl>
                                        <p:attrNameLst>
                                          <p:attrName>ppt_y</p:attrName>
                                        </p:attrNameLst>
                                      </p:cBhvr>
                                      <p:tavLst>
                                        <p:tav tm="0">
                                          <p:val>
                                            <p:strVal val="#ppt_y+.1"/>
                                          </p:val>
                                        </p:tav>
                                        <p:tav tm="100000">
                                          <p:val>
                                            <p:strVal val="#ppt_y"/>
                                          </p:val>
                                        </p:tav>
                                      </p:tavLst>
                                    </p:anim>
                                  </p:childTnLst>
                                </p:cTn>
                              </p:par>
                            </p:childTnLst>
                          </p:cTn>
                        </p:par>
                        <p:par>
                          <p:cTn id="39" fill="hold">
                            <p:stCondLst>
                              <p:cond delay="3500"/>
                            </p:stCondLst>
                            <p:childTnLst>
                              <p:par>
                                <p:cTn id="40" presetID="42" presetClass="entr" presetSubtype="0" fill="hold" nodeType="afterEffect">
                                  <p:stCondLst>
                                    <p:cond delay="0"/>
                                  </p:stCondLst>
                                  <p:childTnLst>
                                    <p:set>
                                      <p:cBhvr>
                                        <p:cTn id="41" dur="1" fill="hold">
                                          <p:stCondLst>
                                            <p:cond delay="0"/>
                                          </p:stCondLst>
                                        </p:cTn>
                                        <p:tgtEl>
                                          <p:spTgt spid="98"/>
                                        </p:tgtEl>
                                        <p:attrNameLst>
                                          <p:attrName>style.visibility</p:attrName>
                                        </p:attrNameLst>
                                      </p:cBhvr>
                                      <p:to>
                                        <p:strVal val="visible"/>
                                      </p:to>
                                    </p:set>
                                    <p:animEffect transition="in" filter="fade">
                                      <p:cBhvr>
                                        <p:cTn id="42" dur="1000"/>
                                        <p:tgtEl>
                                          <p:spTgt spid="98"/>
                                        </p:tgtEl>
                                      </p:cBhvr>
                                    </p:animEffect>
                                    <p:anim calcmode="lin" valueType="num">
                                      <p:cBhvr>
                                        <p:cTn id="43" dur="1000" fill="hold"/>
                                        <p:tgtEl>
                                          <p:spTgt spid="98"/>
                                        </p:tgtEl>
                                        <p:attrNameLst>
                                          <p:attrName>ppt_x</p:attrName>
                                        </p:attrNameLst>
                                      </p:cBhvr>
                                      <p:tavLst>
                                        <p:tav tm="0">
                                          <p:val>
                                            <p:strVal val="#ppt_x"/>
                                          </p:val>
                                        </p:tav>
                                        <p:tav tm="100000">
                                          <p:val>
                                            <p:strVal val="#ppt_x"/>
                                          </p:val>
                                        </p:tav>
                                      </p:tavLst>
                                    </p:anim>
                                    <p:anim calcmode="lin" valueType="num">
                                      <p:cBhvr>
                                        <p:cTn id="44" dur="1000" fill="hold"/>
                                        <p:tgtEl>
                                          <p:spTgt spid="98"/>
                                        </p:tgtEl>
                                        <p:attrNameLst>
                                          <p:attrName>ppt_y</p:attrName>
                                        </p:attrNameLst>
                                      </p:cBhvr>
                                      <p:tavLst>
                                        <p:tav tm="0">
                                          <p:val>
                                            <p:strVal val="#ppt_y+.1"/>
                                          </p:val>
                                        </p:tav>
                                        <p:tav tm="100000">
                                          <p:val>
                                            <p:strVal val="#ppt_y"/>
                                          </p:val>
                                        </p:tav>
                                      </p:tavLst>
                                    </p:anim>
                                  </p:childTnLst>
                                </p:cTn>
                              </p:par>
                            </p:childTnLst>
                          </p:cTn>
                        </p:par>
                        <p:par>
                          <p:cTn id="45" fill="hold">
                            <p:stCondLst>
                              <p:cond delay="4500"/>
                            </p:stCondLst>
                            <p:childTnLst>
                              <p:par>
                                <p:cTn id="46" presetID="42" presetClass="entr" presetSubtype="0" fill="hold" nodeType="afterEffect">
                                  <p:stCondLst>
                                    <p:cond delay="0"/>
                                  </p:stCondLst>
                                  <p:childTnLst>
                                    <p:set>
                                      <p:cBhvr>
                                        <p:cTn id="47" dur="1" fill="hold">
                                          <p:stCondLst>
                                            <p:cond delay="0"/>
                                          </p:stCondLst>
                                        </p:cTn>
                                        <p:tgtEl>
                                          <p:spTgt spid="101"/>
                                        </p:tgtEl>
                                        <p:attrNameLst>
                                          <p:attrName>style.visibility</p:attrName>
                                        </p:attrNameLst>
                                      </p:cBhvr>
                                      <p:to>
                                        <p:strVal val="visible"/>
                                      </p:to>
                                    </p:set>
                                    <p:animEffect transition="in" filter="fade">
                                      <p:cBhvr>
                                        <p:cTn id="48" dur="1000"/>
                                        <p:tgtEl>
                                          <p:spTgt spid="101"/>
                                        </p:tgtEl>
                                      </p:cBhvr>
                                    </p:animEffect>
                                    <p:anim calcmode="lin" valueType="num">
                                      <p:cBhvr>
                                        <p:cTn id="49" dur="1000" fill="hold"/>
                                        <p:tgtEl>
                                          <p:spTgt spid="101"/>
                                        </p:tgtEl>
                                        <p:attrNameLst>
                                          <p:attrName>ppt_x</p:attrName>
                                        </p:attrNameLst>
                                      </p:cBhvr>
                                      <p:tavLst>
                                        <p:tav tm="0">
                                          <p:val>
                                            <p:strVal val="#ppt_x"/>
                                          </p:val>
                                        </p:tav>
                                        <p:tav tm="100000">
                                          <p:val>
                                            <p:strVal val="#ppt_x"/>
                                          </p:val>
                                        </p:tav>
                                      </p:tavLst>
                                    </p:anim>
                                    <p:anim calcmode="lin" valueType="num">
                                      <p:cBhvr>
                                        <p:cTn id="50" dur="1000" fill="hold"/>
                                        <p:tgtEl>
                                          <p:spTgt spid="101"/>
                                        </p:tgtEl>
                                        <p:attrNameLst>
                                          <p:attrName>ppt_y</p:attrName>
                                        </p:attrNameLst>
                                      </p:cBhvr>
                                      <p:tavLst>
                                        <p:tav tm="0">
                                          <p:val>
                                            <p:strVal val="#ppt_y+.1"/>
                                          </p:val>
                                        </p:tav>
                                        <p:tav tm="100000">
                                          <p:val>
                                            <p:strVal val="#ppt_y"/>
                                          </p:val>
                                        </p:tav>
                                      </p:tavLst>
                                    </p:anim>
                                  </p:childTnLst>
                                </p:cTn>
                              </p:par>
                            </p:childTnLst>
                          </p:cTn>
                        </p:par>
                        <p:par>
                          <p:cTn id="51" fill="hold">
                            <p:stCondLst>
                              <p:cond delay="5500"/>
                            </p:stCondLst>
                            <p:childTnLst>
                              <p:par>
                                <p:cTn id="52" presetID="42" presetClass="entr" presetSubtype="0" fill="hold" nodeType="afterEffect">
                                  <p:stCondLst>
                                    <p:cond delay="0"/>
                                  </p:stCondLst>
                                  <p:childTnLst>
                                    <p:set>
                                      <p:cBhvr>
                                        <p:cTn id="53" dur="1" fill="hold">
                                          <p:stCondLst>
                                            <p:cond delay="0"/>
                                          </p:stCondLst>
                                        </p:cTn>
                                        <p:tgtEl>
                                          <p:spTgt spid="104"/>
                                        </p:tgtEl>
                                        <p:attrNameLst>
                                          <p:attrName>style.visibility</p:attrName>
                                        </p:attrNameLst>
                                      </p:cBhvr>
                                      <p:to>
                                        <p:strVal val="visible"/>
                                      </p:to>
                                    </p:set>
                                    <p:animEffect transition="in" filter="fade">
                                      <p:cBhvr>
                                        <p:cTn id="54" dur="1000"/>
                                        <p:tgtEl>
                                          <p:spTgt spid="104"/>
                                        </p:tgtEl>
                                      </p:cBhvr>
                                    </p:animEffect>
                                    <p:anim calcmode="lin" valueType="num">
                                      <p:cBhvr>
                                        <p:cTn id="55" dur="1000" fill="hold"/>
                                        <p:tgtEl>
                                          <p:spTgt spid="104"/>
                                        </p:tgtEl>
                                        <p:attrNameLst>
                                          <p:attrName>ppt_x</p:attrName>
                                        </p:attrNameLst>
                                      </p:cBhvr>
                                      <p:tavLst>
                                        <p:tav tm="0">
                                          <p:val>
                                            <p:strVal val="#ppt_x"/>
                                          </p:val>
                                        </p:tav>
                                        <p:tav tm="100000">
                                          <p:val>
                                            <p:strVal val="#ppt_x"/>
                                          </p:val>
                                        </p:tav>
                                      </p:tavLst>
                                    </p:anim>
                                    <p:anim calcmode="lin" valueType="num">
                                      <p:cBhvr>
                                        <p:cTn id="56" dur="1000" fill="hold"/>
                                        <p:tgtEl>
                                          <p:spTgt spid="10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4505840" y="4161938"/>
            <a:ext cx="3543300" cy="39548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cs typeface="+mn-ea"/>
                <a:sym typeface="+mn-lt"/>
              </a:rPr>
              <a:t>谢谢观看！</a:t>
            </a:r>
          </a:p>
        </p:txBody>
      </p:sp>
      <p:sp>
        <p:nvSpPr>
          <p:cNvPr id="16" name="圆角矩形 15"/>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9" name="文本框 28"/>
          <p:cNvSpPr txBox="1"/>
          <p:nvPr/>
        </p:nvSpPr>
        <p:spPr>
          <a:xfrm>
            <a:off x="4708327" y="2292704"/>
            <a:ext cx="3138326" cy="369332"/>
          </a:xfrm>
          <a:prstGeom prst="rect">
            <a:avLst/>
          </a:prstGeom>
          <a:noFill/>
        </p:spPr>
        <p:txBody>
          <a:bodyPr wrap="square" rtlCol="0">
            <a:spAutoFit/>
          </a:bodyPr>
          <a:lstStyle/>
          <a:p>
            <a:pPr algn="dist"/>
            <a:r>
              <a:rPr kumimoji="1" lang="en-US" altLang="zh-CN" dirty="0">
                <a:solidFill>
                  <a:schemeClr val="tx1">
                    <a:lumMod val="65000"/>
                    <a:lumOff val="35000"/>
                  </a:schemeClr>
                </a:solidFill>
                <a:cs typeface="+mn-ea"/>
                <a:sym typeface="+mn-lt"/>
              </a:rPr>
              <a:t>MINIMAL</a:t>
            </a:r>
            <a:r>
              <a:rPr kumimoji="1" lang="zh-CN" altLang="en-US" dirty="0">
                <a:solidFill>
                  <a:schemeClr val="tx1">
                    <a:lumMod val="65000"/>
                    <a:lumOff val="35000"/>
                  </a:schemeClr>
                </a:solidFill>
                <a:cs typeface="+mn-ea"/>
                <a:sym typeface="+mn-lt"/>
              </a:rPr>
              <a:t> </a:t>
            </a:r>
            <a:r>
              <a:rPr kumimoji="1" lang="en-US" altLang="zh-CN" dirty="0">
                <a:solidFill>
                  <a:schemeClr val="tx1">
                    <a:lumMod val="65000"/>
                    <a:lumOff val="35000"/>
                  </a:schemeClr>
                </a:solidFill>
                <a:cs typeface="+mn-ea"/>
                <a:sym typeface="+mn-lt"/>
              </a:rPr>
              <a:t>STYLE</a:t>
            </a:r>
            <a:endParaRPr kumimoji="1" lang="zh-CN" altLang="en-US" dirty="0">
              <a:solidFill>
                <a:schemeClr val="tx1">
                  <a:lumMod val="65000"/>
                  <a:lumOff val="35000"/>
                </a:schemeClr>
              </a:solidFill>
              <a:cs typeface="+mn-ea"/>
              <a:sym typeface="+mn-lt"/>
            </a:endParaRPr>
          </a:p>
        </p:txBody>
      </p:sp>
      <p:sp>
        <p:nvSpPr>
          <p:cNvPr id="30" name="文本框 29"/>
          <p:cNvSpPr txBox="1"/>
          <p:nvPr/>
        </p:nvSpPr>
        <p:spPr>
          <a:xfrm>
            <a:off x="3984665" y="2669123"/>
            <a:ext cx="4585649" cy="1323439"/>
          </a:xfrm>
          <a:prstGeom prst="rect">
            <a:avLst/>
          </a:prstGeom>
          <a:noFill/>
        </p:spPr>
        <p:txBody>
          <a:bodyPr wrap="square" rtlCol="0">
            <a:spAutoFit/>
          </a:bodyPr>
          <a:lstStyle/>
          <a:p>
            <a:pPr algn="dist"/>
            <a:r>
              <a:rPr kumimoji="1" lang="zh-CN" altLang="en-US" sz="8000" dirty="0">
                <a:solidFill>
                  <a:schemeClr val="tx1">
                    <a:lumMod val="65000"/>
                    <a:lumOff val="35000"/>
                  </a:schemeClr>
                </a:solidFill>
                <a:cs typeface="+mn-ea"/>
                <a:sym typeface="+mn-lt"/>
              </a:rPr>
              <a:t>极简风</a:t>
            </a:r>
          </a:p>
        </p:txBody>
      </p:sp>
      <p:sp>
        <p:nvSpPr>
          <p:cNvPr id="32" name="圆角矩形 31"/>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3" name="椭圆 32"/>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4" name="圆角矩形 33"/>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5" name="椭圆 34"/>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checkerboard(across)">
                                      <p:cBhvr>
                                        <p:cTn id="7" dur="500"/>
                                        <p:tgtEl>
                                          <p:spTgt spid="29"/>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checkerboard(across)">
                                      <p:cBhvr>
                                        <p:cTn id="10"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063553" y="4437112"/>
            <a:ext cx="9025003" cy="21602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rgbClr val="EEECE1">
                    <a:lumMod val="25000"/>
                  </a:srgbClr>
                </a:solidFill>
                <a:cs typeface="+mn-ea"/>
                <a:sym typeface="+mn-lt"/>
              </a:rPr>
              <a:t>PPT</a:t>
            </a:r>
            <a:r>
              <a:rPr lang="zh-CN" altLang="en-US" sz="1100" dirty="0">
                <a:solidFill>
                  <a:srgbClr val="EEECE1">
                    <a:lumMod val="25000"/>
                  </a:srgbClr>
                </a:solidFill>
                <a:cs typeface="+mn-ea"/>
                <a:sym typeface="+mn-lt"/>
              </a:rPr>
              <a:t>模板：       </a:t>
            </a:r>
            <a:r>
              <a:rPr lang="en-US" altLang="zh-CN" sz="1100" dirty="0">
                <a:solidFill>
                  <a:srgbClr val="EEECE1">
                    <a:lumMod val="25000"/>
                  </a:srgbClr>
                </a:solidFill>
                <a:cs typeface="+mn-ea"/>
                <a:sym typeface="+mn-lt"/>
                <a:hlinkClick r:id="rId2"/>
              </a:rPr>
              <a:t>www.1ppt.com/moban/</a:t>
            </a:r>
            <a:r>
              <a:rPr lang="en-US" altLang="zh-CN" sz="1100" dirty="0">
                <a:solidFill>
                  <a:srgbClr val="EEECE1">
                    <a:lumMod val="25000"/>
                  </a:srgbClr>
                </a:solidFill>
                <a:cs typeface="+mn-ea"/>
                <a:sym typeface="+mn-lt"/>
              </a:rPr>
              <a:t>                    </a:t>
            </a:r>
            <a:r>
              <a:rPr lang="zh-CN" altLang="en-US" sz="1100" dirty="0">
                <a:solidFill>
                  <a:srgbClr val="EEECE1">
                    <a:lumMod val="25000"/>
                  </a:srgbClr>
                </a:solidFill>
                <a:cs typeface="+mn-ea"/>
                <a:sym typeface="+mn-lt"/>
              </a:rPr>
              <a:t>行业</a:t>
            </a:r>
            <a:r>
              <a:rPr lang="en-US" altLang="zh-CN" sz="1100" dirty="0">
                <a:solidFill>
                  <a:srgbClr val="EEECE1">
                    <a:lumMod val="25000"/>
                  </a:srgbClr>
                </a:solidFill>
                <a:cs typeface="+mn-ea"/>
                <a:sym typeface="+mn-lt"/>
              </a:rPr>
              <a:t>PPT</a:t>
            </a:r>
            <a:r>
              <a:rPr lang="zh-CN" altLang="en-US" sz="1100" dirty="0">
                <a:solidFill>
                  <a:srgbClr val="EEECE1">
                    <a:lumMod val="25000"/>
                  </a:srgbClr>
                </a:solidFill>
                <a:cs typeface="+mn-ea"/>
                <a:sym typeface="+mn-lt"/>
              </a:rPr>
              <a:t>模板：</a:t>
            </a:r>
            <a:r>
              <a:rPr lang="en-US" altLang="zh-CN" sz="1100" dirty="0">
                <a:solidFill>
                  <a:srgbClr val="EEECE1">
                    <a:lumMod val="25000"/>
                  </a:srgbClr>
                </a:solidFill>
                <a:cs typeface="+mn-ea"/>
                <a:sym typeface="+mn-lt"/>
                <a:hlinkClick r:id="rId3"/>
              </a:rPr>
              <a:t>www.1ppt.com/hangye/</a:t>
            </a:r>
            <a:r>
              <a:rPr lang="en-US" altLang="zh-CN" sz="1100" dirty="0">
                <a:solidFill>
                  <a:srgbClr val="EEECE1">
                    <a:lumMod val="25000"/>
                  </a:srgbClr>
                </a:solidFill>
                <a:cs typeface="+mn-ea"/>
                <a:sym typeface="+mn-lt"/>
              </a:rPr>
              <a:t> </a:t>
            </a:r>
          </a:p>
          <a:p>
            <a:r>
              <a:rPr lang="zh-CN" altLang="en-US" sz="1100" dirty="0">
                <a:solidFill>
                  <a:srgbClr val="EEECE1">
                    <a:lumMod val="25000"/>
                  </a:srgbClr>
                </a:solidFill>
                <a:cs typeface="+mn-ea"/>
                <a:sym typeface="+mn-lt"/>
              </a:rPr>
              <a:t>节日</a:t>
            </a:r>
            <a:r>
              <a:rPr lang="en-US" altLang="zh-CN" sz="1100" dirty="0">
                <a:solidFill>
                  <a:srgbClr val="EEECE1">
                    <a:lumMod val="25000"/>
                  </a:srgbClr>
                </a:solidFill>
                <a:cs typeface="+mn-ea"/>
                <a:sym typeface="+mn-lt"/>
              </a:rPr>
              <a:t>PPT</a:t>
            </a:r>
            <a:r>
              <a:rPr lang="zh-CN" altLang="en-US" sz="1100" dirty="0">
                <a:solidFill>
                  <a:srgbClr val="EEECE1">
                    <a:lumMod val="25000"/>
                  </a:srgbClr>
                </a:solidFill>
                <a:cs typeface="+mn-ea"/>
                <a:sym typeface="+mn-lt"/>
              </a:rPr>
              <a:t>模板：</a:t>
            </a:r>
            <a:r>
              <a:rPr lang="en-US" altLang="zh-CN" sz="1100" dirty="0">
                <a:solidFill>
                  <a:srgbClr val="EEECE1">
                    <a:lumMod val="25000"/>
                  </a:srgbClr>
                </a:solidFill>
                <a:cs typeface="+mn-ea"/>
                <a:sym typeface="+mn-lt"/>
                <a:hlinkClick r:id="rId4"/>
              </a:rPr>
              <a:t>www.1ppt.com/jieri/</a:t>
            </a:r>
            <a:r>
              <a:rPr lang="en-US" altLang="zh-CN" sz="1100" dirty="0">
                <a:solidFill>
                  <a:srgbClr val="EEECE1">
                    <a:lumMod val="25000"/>
                  </a:srgbClr>
                </a:solidFill>
                <a:cs typeface="+mn-ea"/>
                <a:sym typeface="+mn-lt"/>
              </a:rPr>
              <a:t>                          PPT</a:t>
            </a:r>
            <a:r>
              <a:rPr lang="zh-CN" altLang="en-US" sz="1100" dirty="0">
                <a:solidFill>
                  <a:srgbClr val="EEECE1">
                    <a:lumMod val="25000"/>
                  </a:srgbClr>
                </a:solidFill>
                <a:cs typeface="+mn-ea"/>
                <a:sym typeface="+mn-lt"/>
              </a:rPr>
              <a:t>素材：       </a:t>
            </a:r>
            <a:r>
              <a:rPr lang="en-US" altLang="zh-CN" sz="1100" dirty="0">
                <a:solidFill>
                  <a:srgbClr val="EEECE1">
                    <a:lumMod val="25000"/>
                  </a:srgbClr>
                </a:solidFill>
                <a:cs typeface="+mn-ea"/>
                <a:sym typeface="+mn-lt"/>
                <a:hlinkClick r:id="rId5"/>
              </a:rPr>
              <a:t>www.1ppt.com/sucai/</a:t>
            </a:r>
            <a:endParaRPr lang="en-US" altLang="zh-CN" sz="1100" dirty="0">
              <a:solidFill>
                <a:srgbClr val="EEECE1">
                  <a:lumMod val="25000"/>
                </a:srgbClr>
              </a:solidFill>
              <a:cs typeface="+mn-ea"/>
              <a:sym typeface="+mn-lt"/>
            </a:endParaRPr>
          </a:p>
          <a:p>
            <a:r>
              <a:rPr lang="en-US" altLang="zh-CN" sz="1100" dirty="0">
                <a:solidFill>
                  <a:srgbClr val="EEECE1">
                    <a:lumMod val="25000"/>
                  </a:srgbClr>
                </a:solidFill>
                <a:cs typeface="+mn-ea"/>
                <a:sym typeface="+mn-lt"/>
              </a:rPr>
              <a:t>PPT</a:t>
            </a:r>
            <a:r>
              <a:rPr lang="zh-CN" altLang="en-US" sz="1100" dirty="0">
                <a:solidFill>
                  <a:srgbClr val="EEECE1">
                    <a:lumMod val="25000"/>
                  </a:srgbClr>
                </a:solidFill>
                <a:cs typeface="+mn-ea"/>
                <a:sym typeface="+mn-lt"/>
              </a:rPr>
              <a:t>背景图片：</a:t>
            </a:r>
            <a:r>
              <a:rPr lang="en-US" altLang="zh-CN" sz="1100" dirty="0">
                <a:solidFill>
                  <a:srgbClr val="EEECE1">
                    <a:lumMod val="25000"/>
                  </a:srgbClr>
                </a:solidFill>
                <a:cs typeface="+mn-ea"/>
                <a:sym typeface="+mn-lt"/>
                <a:hlinkClick r:id="rId6"/>
              </a:rPr>
              <a:t>www.1ppt.com/beijing/</a:t>
            </a:r>
            <a:r>
              <a:rPr lang="en-US" altLang="zh-CN" sz="1100" dirty="0">
                <a:solidFill>
                  <a:srgbClr val="EEECE1">
                    <a:lumMod val="25000"/>
                  </a:srgbClr>
                </a:solidFill>
                <a:cs typeface="+mn-ea"/>
                <a:sym typeface="+mn-lt"/>
              </a:rPr>
              <a:t>                     PPT</a:t>
            </a:r>
            <a:r>
              <a:rPr lang="zh-CN" altLang="en-US" sz="1100" dirty="0">
                <a:solidFill>
                  <a:srgbClr val="EEECE1">
                    <a:lumMod val="25000"/>
                  </a:srgbClr>
                </a:solidFill>
                <a:cs typeface="+mn-ea"/>
                <a:sym typeface="+mn-lt"/>
              </a:rPr>
              <a:t>图表：       </a:t>
            </a:r>
            <a:r>
              <a:rPr lang="en-US" altLang="zh-CN" sz="1100" dirty="0">
                <a:solidFill>
                  <a:srgbClr val="EEECE1">
                    <a:lumMod val="25000"/>
                  </a:srgbClr>
                </a:solidFill>
                <a:cs typeface="+mn-ea"/>
                <a:sym typeface="+mn-lt"/>
                <a:hlinkClick r:id="rId7"/>
              </a:rPr>
              <a:t>www.1ppt.com/tubiao/</a:t>
            </a:r>
            <a:r>
              <a:rPr lang="en-US" altLang="zh-CN" sz="1100" dirty="0">
                <a:solidFill>
                  <a:srgbClr val="EEECE1">
                    <a:lumMod val="25000"/>
                  </a:srgbClr>
                </a:solidFill>
                <a:cs typeface="+mn-ea"/>
                <a:sym typeface="+mn-lt"/>
              </a:rPr>
              <a:t>      </a:t>
            </a:r>
          </a:p>
          <a:p>
            <a:r>
              <a:rPr lang="zh-CN" altLang="en-US" sz="1100" dirty="0">
                <a:solidFill>
                  <a:srgbClr val="EEECE1">
                    <a:lumMod val="25000"/>
                  </a:srgbClr>
                </a:solidFill>
                <a:cs typeface="+mn-ea"/>
                <a:sym typeface="+mn-lt"/>
              </a:rPr>
              <a:t>优秀</a:t>
            </a:r>
            <a:r>
              <a:rPr lang="en-US" altLang="zh-CN" sz="1100" dirty="0">
                <a:solidFill>
                  <a:srgbClr val="EEECE1">
                    <a:lumMod val="25000"/>
                  </a:srgbClr>
                </a:solidFill>
                <a:cs typeface="+mn-ea"/>
                <a:sym typeface="+mn-lt"/>
              </a:rPr>
              <a:t>PPT</a:t>
            </a:r>
            <a:r>
              <a:rPr lang="zh-CN" altLang="en-US" sz="1100" dirty="0">
                <a:solidFill>
                  <a:srgbClr val="EEECE1">
                    <a:lumMod val="25000"/>
                  </a:srgbClr>
                </a:solidFill>
                <a:cs typeface="+mn-ea"/>
                <a:sym typeface="+mn-lt"/>
              </a:rPr>
              <a:t>下载：</a:t>
            </a:r>
            <a:r>
              <a:rPr lang="en-US" altLang="zh-CN" sz="1100" dirty="0">
                <a:solidFill>
                  <a:srgbClr val="EEECE1">
                    <a:lumMod val="25000"/>
                  </a:srgbClr>
                </a:solidFill>
                <a:cs typeface="+mn-ea"/>
                <a:sym typeface="+mn-lt"/>
                <a:hlinkClick r:id="rId8"/>
              </a:rPr>
              <a:t>www.1ppt.com/xiazai/</a:t>
            </a:r>
            <a:r>
              <a:rPr lang="en-US" altLang="zh-CN" sz="1100" dirty="0">
                <a:solidFill>
                  <a:srgbClr val="EEECE1">
                    <a:lumMod val="25000"/>
                  </a:srgbClr>
                </a:solidFill>
                <a:cs typeface="+mn-ea"/>
                <a:sym typeface="+mn-lt"/>
              </a:rPr>
              <a:t>                       PPT</a:t>
            </a:r>
            <a:r>
              <a:rPr lang="zh-CN" altLang="en-US" sz="1100" dirty="0">
                <a:solidFill>
                  <a:srgbClr val="EEECE1">
                    <a:lumMod val="25000"/>
                  </a:srgbClr>
                </a:solidFill>
                <a:cs typeface="+mn-ea"/>
                <a:sym typeface="+mn-lt"/>
              </a:rPr>
              <a:t>教程：       </a:t>
            </a:r>
            <a:r>
              <a:rPr lang="en-US" altLang="zh-CN" sz="1100" dirty="0">
                <a:solidFill>
                  <a:srgbClr val="EEECE1">
                    <a:lumMod val="25000"/>
                  </a:srgbClr>
                </a:solidFill>
                <a:cs typeface="+mn-ea"/>
                <a:sym typeface="+mn-lt"/>
                <a:hlinkClick r:id="rId9"/>
              </a:rPr>
              <a:t>www.1ppt.com/powerpoint/</a:t>
            </a:r>
            <a:r>
              <a:rPr lang="en-US" altLang="zh-CN" sz="1100" dirty="0">
                <a:solidFill>
                  <a:srgbClr val="EEECE1">
                    <a:lumMod val="25000"/>
                  </a:srgbClr>
                </a:solidFill>
                <a:cs typeface="+mn-ea"/>
                <a:sym typeface="+mn-lt"/>
              </a:rPr>
              <a:t>      </a:t>
            </a:r>
          </a:p>
          <a:p>
            <a:r>
              <a:rPr lang="en-US" altLang="zh-CN" sz="1100" dirty="0">
                <a:solidFill>
                  <a:srgbClr val="EEECE1">
                    <a:lumMod val="25000"/>
                  </a:srgbClr>
                </a:solidFill>
                <a:cs typeface="+mn-ea"/>
                <a:sym typeface="+mn-lt"/>
              </a:rPr>
              <a:t>Word</a:t>
            </a:r>
            <a:r>
              <a:rPr lang="zh-CN" altLang="en-US" sz="1100" dirty="0">
                <a:solidFill>
                  <a:srgbClr val="EEECE1">
                    <a:lumMod val="25000"/>
                  </a:srgbClr>
                </a:solidFill>
                <a:cs typeface="+mn-ea"/>
                <a:sym typeface="+mn-lt"/>
              </a:rPr>
              <a:t>模板：    </a:t>
            </a:r>
            <a:r>
              <a:rPr lang="en-US" altLang="zh-CN" sz="1100" dirty="0">
                <a:solidFill>
                  <a:srgbClr val="EEECE1">
                    <a:lumMod val="25000"/>
                  </a:srgbClr>
                </a:solidFill>
                <a:cs typeface="+mn-ea"/>
                <a:sym typeface="+mn-lt"/>
                <a:hlinkClick r:id="rId10"/>
              </a:rPr>
              <a:t>www.1ppt.com/word/</a:t>
            </a:r>
            <a:r>
              <a:rPr lang="en-US" altLang="zh-CN" sz="1100" dirty="0">
                <a:solidFill>
                  <a:srgbClr val="EEECE1">
                    <a:lumMod val="25000"/>
                  </a:srgbClr>
                </a:solidFill>
                <a:cs typeface="+mn-ea"/>
                <a:sym typeface="+mn-lt"/>
              </a:rPr>
              <a:t>                        Excel</a:t>
            </a:r>
            <a:r>
              <a:rPr lang="zh-CN" altLang="en-US" sz="1100" dirty="0">
                <a:solidFill>
                  <a:srgbClr val="EEECE1">
                    <a:lumMod val="25000"/>
                  </a:srgbClr>
                </a:solidFill>
                <a:cs typeface="+mn-ea"/>
                <a:sym typeface="+mn-lt"/>
              </a:rPr>
              <a:t>模板：     </a:t>
            </a:r>
            <a:r>
              <a:rPr lang="en-US" altLang="zh-CN" sz="1100" dirty="0">
                <a:solidFill>
                  <a:srgbClr val="EEECE1">
                    <a:lumMod val="25000"/>
                  </a:srgbClr>
                </a:solidFill>
                <a:cs typeface="+mn-ea"/>
                <a:sym typeface="+mn-lt"/>
                <a:hlinkClick r:id="rId11"/>
              </a:rPr>
              <a:t>www.1ppt.com/excel/</a:t>
            </a:r>
            <a:r>
              <a:rPr lang="en-US" altLang="zh-CN" sz="1100" dirty="0">
                <a:solidFill>
                  <a:srgbClr val="EEECE1">
                    <a:lumMod val="25000"/>
                  </a:srgbClr>
                </a:solidFill>
                <a:cs typeface="+mn-ea"/>
                <a:sym typeface="+mn-lt"/>
              </a:rPr>
              <a:t>  </a:t>
            </a:r>
          </a:p>
          <a:p>
            <a:r>
              <a:rPr lang="zh-CN" altLang="en-US" sz="1100" dirty="0">
                <a:solidFill>
                  <a:srgbClr val="EEECE1">
                    <a:lumMod val="25000"/>
                  </a:srgbClr>
                </a:solidFill>
                <a:cs typeface="+mn-ea"/>
                <a:sym typeface="+mn-lt"/>
              </a:rPr>
              <a:t>个人简历：      </a:t>
            </a:r>
            <a:r>
              <a:rPr lang="en-US" altLang="zh-CN" sz="1100" dirty="0">
                <a:solidFill>
                  <a:srgbClr val="EEECE1">
                    <a:lumMod val="25000"/>
                  </a:srgbClr>
                </a:solidFill>
                <a:cs typeface="+mn-ea"/>
                <a:sym typeface="+mn-lt"/>
                <a:hlinkClick r:id="rId12"/>
              </a:rPr>
              <a:t>www.1ppt.com/jianli/</a:t>
            </a:r>
            <a:r>
              <a:rPr lang="en-US" altLang="zh-CN" sz="1100" dirty="0">
                <a:solidFill>
                  <a:srgbClr val="EEECE1">
                    <a:lumMod val="25000"/>
                  </a:srgbClr>
                </a:solidFill>
                <a:cs typeface="+mn-ea"/>
                <a:sym typeface="+mn-lt"/>
              </a:rPr>
              <a:t>                         PPT</a:t>
            </a:r>
            <a:r>
              <a:rPr lang="zh-CN" altLang="en-US" sz="1100" dirty="0">
                <a:solidFill>
                  <a:srgbClr val="EEECE1">
                    <a:lumMod val="25000"/>
                  </a:srgbClr>
                </a:solidFill>
                <a:cs typeface="+mn-ea"/>
                <a:sym typeface="+mn-lt"/>
              </a:rPr>
              <a:t>课件：       </a:t>
            </a:r>
            <a:r>
              <a:rPr lang="en-US" altLang="zh-CN" sz="1100" dirty="0">
                <a:solidFill>
                  <a:srgbClr val="EEECE1">
                    <a:lumMod val="25000"/>
                  </a:srgbClr>
                </a:solidFill>
                <a:cs typeface="+mn-ea"/>
                <a:sym typeface="+mn-lt"/>
                <a:hlinkClick r:id="rId13"/>
              </a:rPr>
              <a:t>www.1ppt.com/kejian/</a:t>
            </a:r>
            <a:r>
              <a:rPr lang="en-US" altLang="zh-CN" sz="1100" dirty="0">
                <a:solidFill>
                  <a:srgbClr val="EEECE1">
                    <a:lumMod val="25000"/>
                  </a:srgbClr>
                </a:solidFill>
                <a:cs typeface="+mn-ea"/>
                <a:sym typeface="+mn-lt"/>
              </a:rPr>
              <a:t> </a:t>
            </a:r>
          </a:p>
          <a:p>
            <a:r>
              <a:rPr lang="zh-CN" altLang="en-US" sz="1100" dirty="0">
                <a:solidFill>
                  <a:srgbClr val="EEECE1">
                    <a:lumMod val="25000"/>
                  </a:srgbClr>
                </a:solidFill>
                <a:cs typeface="+mn-ea"/>
                <a:sym typeface="+mn-lt"/>
              </a:rPr>
              <a:t>手抄报：          </a:t>
            </a:r>
            <a:r>
              <a:rPr lang="en-US" altLang="zh-CN" sz="1100" dirty="0">
                <a:solidFill>
                  <a:srgbClr val="EEECE1">
                    <a:lumMod val="25000"/>
                  </a:srgbClr>
                </a:solidFill>
                <a:cs typeface="+mn-ea"/>
                <a:sym typeface="+mn-lt"/>
                <a:hlinkClick r:id="rId14"/>
              </a:rPr>
              <a:t>www.1ppt.com/shouchaobao/</a:t>
            </a:r>
            <a:r>
              <a:rPr lang="en-US" altLang="zh-CN" sz="1100" dirty="0">
                <a:solidFill>
                  <a:srgbClr val="EEECE1">
                    <a:lumMod val="25000"/>
                  </a:srgbClr>
                </a:solidFill>
                <a:cs typeface="+mn-ea"/>
                <a:sym typeface="+mn-lt"/>
              </a:rPr>
              <a:t>          </a:t>
            </a:r>
            <a:r>
              <a:rPr lang="zh-CN" altLang="en-US" sz="1100" dirty="0">
                <a:solidFill>
                  <a:srgbClr val="EEECE1">
                    <a:lumMod val="25000"/>
                  </a:srgbClr>
                </a:solidFill>
                <a:cs typeface="+mn-ea"/>
                <a:sym typeface="+mn-lt"/>
              </a:rPr>
              <a:t>试题下载：      </a:t>
            </a:r>
            <a:r>
              <a:rPr lang="en-US" altLang="zh-CN" sz="1100" dirty="0">
                <a:solidFill>
                  <a:srgbClr val="EEECE1">
                    <a:lumMod val="25000"/>
                  </a:srgbClr>
                </a:solidFill>
                <a:cs typeface="+mn-ea"/>
                <a:sym typeface="+mn-lt"/>
                <a:hlinkClick r:id="rId15"/>
              </a:rPr>
              <a:t>www.1ppt.com/shiti/</a:t>
            </a:r>
            <a:r>
              <a:rPr lang="en-US" altLang="zh-CN" sz="1100" dirty="0">
                <a:solidFill>
                  <a:srgbClr val="EEECE1">
                    <a:lumMod val="25000"/>
                  </a:srgbClr>
                </a:solidFill>
                <a:cs typeface="+mn-ea"/>
                <a:sym typeface="+mn-lt"/>
              </a:rPr>
              <a:t>  </a:t>
            </a:r>
          </a:p>
          <a:p>
            <a:r>
              <a:rPr lang="zh-CN" altLang="en-US" sz="1100" dirty="0">
                <a:solidFill>
                  <a:srgbClr val="EEECE1">
                    <a:lumMod val="25000"/>
                  </a:srgbClr>
                </a:solidFill>
                <a:cs typeface="+mn-ea"/>
                <a:sym typeface="+mn-lt"/>
              </a:rPr>
              <a:t>教案下载：      </a:t>
            </a:r>
            <a:r>
              <a:rPr lang="en-US" altLang="zh-CN" sz="1100" dirty="0">
                <a:solidFill>
                  <a:srgbClr val="EEECE1">
                    <a:lumMod val="25000"/>
                  </a:srgbClr>
                </a:solidFill>
                <a:cs typeface="+mn-ea"/>
                <a:sym typeface="+mn-lt"/>
                <a:hlinkClick r:id="rId16"/>
              </a:rPr>
              <a:t>www.1ppt.com/jiaoan/</a:t>
            </a:r>
            <a:r>
              <a:rPr lang="en-US" altLang="zh-CN" sz="1100" dirty="0">
                <a:solidFill>
                  <a:srgbClr val="EEECE1">
                    <a:lumMod val="25000"/>
                  </a:srgbClr>
                </a:solidFill>
                <a:cs typeface="+mn-ea"/>
                <a:sym typeface="+mn-lt"/>
              </a:rPr>
              <a:t>                       </a:t>
            </a:r>
            <a:r>
              <a:rPr lang="zh-CN" altLang="en-US" sz="1100" dirty="0">
                <a:solidFill>
                  <a:srgbClr val="EEECE1">
                    <a:lumMod val="25000"/>
                  </a:srgbClr>
                </a:solidFill>
                <a:cs typeface="+mn-ea"/>
                <a:sym typeface="+mn-lt"/>
              </a:rPr>
              <a:t>字体下载：      </a:t>
            </a:r>
            <a:r>
              <a:rPr lang="en-US" altLang="zh-CN" sz="1100" dirty="0">
                <a:solidFill>
                  <a:srgbClr val="EEECE1">
                    <a:lumMod val="25000"/>
                  </a:srgbClr>
                </a:solidFill>
                <a:cs typeface="+mn-ea"/>
                <a:sym typeface="+mn-lt"/>
                <a:hlinkClick r:id="rId17"/>
              </a:rPr>
              <a:t>www.1ppt.com/ziti/</a:t>
            </a:r>
            <a:r>
              <a:rPr lang="en-US" altLang="zh-CN" sz="1100" dirty="0">
                <a:solidFill>
                  <a:srgbClr val="EEECE1">
                    <a:lumMod val="25000"/>
                  </a:srgbClr>
                </a:solidFill>
                <a:cs typeface="+mn-ea"/>
                <a:sym typeface="+mn-lt"/>
              </a:rPr>
              <a:t>              </a:t>
            </a:r>
            <a:endParaRPr lang="zh-CN" altLang="en-US" sz="1100" dirty="0">
              <a:solidFill>
                <a:srgbClr val="EEECE1">
                  <a:lumMod val="25000"/>
                </a:srgbClr>
              </a:solidFill>
              <a:cs typeface="+mn-ea"/>
              <a:sym typeface="+mn-lt"/>
            </a:endParaRPr>
          </a:p>
        </p:txBody>
      </p:sp>
      <p:sp>
        <p:nvSpPr>
          <p:cNvPr id="3" name="Rectangle 17"/>
          <p:cNvSpPr>
            <a:spLocks noChangeArrowheads="1"/>
          </p:cNvSpPr>
          <p:nvPr/>
        </p:nvSpPr>
        <p:spPr bwMode="gray">
          <a:xfrm>
            <a:off x="0" y="2998275"/>
            <a:ext cx="12192000" cy="1366829"/>
          </a:xfrm>
          <a:prstGeom prst="rect">
            <a:avLst/>
          </a:prstGeom>
          <a:solidFill>
            <a:schemeClr val="tx2">
              <a:lumMod val="75000"/>
            </a:schemeClr>
          </a:solidFill>
          <a:ln w="9525">
            <a:noFill/>
            <a:miter lim="800000"/>
            <a:headEnd/>
            <a:tailEnd/>
          </a:ln>
        </p:spPr>
        <p:txBody>
          <a:bodyPr wrap="none" anchor="ctr"/>
          <a:lstStyle/>
          <a:p>
            <a:pPr>
              <a:defRPr/>
            </a:pPr>
            <a:endParaRPr lang="zh-CN" altLang="en-US" kern="0" dirty="0">
              <a:solidFill>
                <a:srgbClr val="005397"/>
              </a:solidFill>
              <a:cs typeface="+mn-ea"/>
              <a:sym typeface="+mn-lt"/>
            </a:endParaRPr>
          </a:p>
        </p:txBody>
      </p:sp>
      <p:sp>
        <p:nvSpPr>
          <p:cNvPr id="15" name="Rectangle 3"/>
          <p:cNvSpPr>
            <a:spLocks noChangeArrowheads="1"/>
          </p:cNvSpPr>
          <p:nvPr/>
        </p:nvSpPr>
        <p:spPr bwMode="auto">
          <a:xfrm>
            <a:off x="528408" y="3097348"/>
            <a:ext cx="5471583" cy="1195751"/>
          </a:xfrm>
          <a:prstGeom prst="rect">
            <a:avLst/>
          </a:prstGeom>
          <a:noFill/>
          <a:ln w="3175" algn="ctr">
            <a:no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spcBef>
                <a:spcPct val="20000"/>
              </a:spcBef>
              <a:buClr>
                <a:srgbClr val="5B8CC1"/>
              </a:buClr>
              <a:buFont typeface="Wingdings" pitchFamily="2" charset="2"/>
              <a:buNone/>
              <a:defRPr/>
            </a:pPr>
            <a:r>
              <a:rPr lang="zh-CN" altLang="en-US" sz="2000" b="1" kern="0" dirty="0">
                <a:solidFill>
                  <a:prstClr val="white"/>
                </a:solidFill>
                <a:cs typeface="+mn-ea"/>
                <a:sym typeface="+mn-lt"/>
              </a:rPr>
              <a:t>可以在下列情况使用</a:t>
            </a:r>
            <a:endParaRPr lang="zh-CN" altLang="en-US" sz="1200" kern="0" dirty="0">
              <a:solidFill>
                <a:prstClr val="white"/>
              </a:solidFill>
              <a:cs typeface="+mn-ea"/>
              <a:sym typeface="+mn-lt"/>
            </a:endParaRPr>
          </a:p>
          <a:p>
            <a:pPr>
              <a:lnSpc>
                <a:spcPct val="150000"/>
              </a:lnSpc>
              <a:buClr>
                <a:srgbClr val="5B8CC1"/>
              </a:buClr>
              <a:buFont typeface="Wingdings" pitchFamily="2" charset="2"/>
              <a:buChar char="n"/>
              <a:defRPr/>
            </a:pPr>
            <a:r>
              <a:rPr lang="zh-CN" altLang="en-US" sz="1200" kern="0" dirty="0">
                <a:solidFill>
                  <a:prstClr val="white"/>
                </a:solidFill>
                <a:cs typeface="+mn-ea"/>
                <a:sym typeface="+mn-lt"/>
              </a:rPr>
              <a:t>个人学习、研究。</a:t>
            </a:r>
          </a:p>
          <a:p>
            <a:pPr>
              <a:lnSpc>
                <a:spcPct val="150000"/>
              </a:lnSpc>
              <a:buClr>
                <a:srgbClr val="5B8CC1"/>
              </a:buClr>
              <a:buFont typeface="Wingdings" pitchFamily="2" charset="2"/>
              <a:buChar char="n"/>
              <a:defRPr/>
            </a:pPr>
            <a:r>
              <a:rPr lang="zh-CN" altLang="en-US" sz="1200" kern="0" dirty="0">
                <a:solidFill>
                  <a:prstClr val="white"/>
                </a:solidFill>
                <a:cs typeface="+mn-ea"/>
                <a:sym typeface="+mn-lt"/>
              </a:rPr>
              <a:t>拷贝模板中的内容用于其它幻灯片母版中使用。</a:t>
            </a:r>
          </a:p>
        </p:txBody>
      </p:sp>
      <p:sp>
        <p:nvSpPr>
          <p:cNvPr id="16" name="Rectangle 4"/>
          <p:cNvSpPr>
            <a:spLocks noChangeArrowheads="1"/>
          </p:cNvSpPr>
          <p:nvPr/>
        </p:nvSpPr>
        <p:spPr bwMode="auto">
          <a:xfrm>
            <a:off x="6096000" y="3097348"/>
            <a:ext cx="5471584" cy="1195751"/>
          </a:xfrm>
          <a:prstGeom prst="rect">
            <a:avLst/>
          </a:prstGeom>
          <a:noFill/>
          <a:ln w="3175" algn="ctr">
            <a:no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spcBef>
                <a:spcPct val="20000"/>
              </a:spcBef>
              <a:buClr>
                <a:srgbClr val="5B8CC1"/>
              </a:buClr>
              <a:buFont typeface="Wingdings" pitchFamily="2" charset="2"/>
              <a:buNone/>
              <a:defRPr/>
            </a:pPr>
            <a:r>
              <a:rPr lang="zh-CN" altLang="en-US" sz="2000" b="1" kern="0" dirty="0">
                <a:solidFill>
                  <a:prstClr val="white"/>
                </a:solidFill>
                <a:cs typeface="+mn-ea"/>
                <a:sym typeface="+mn-lt"/>
              </a:rPr>
              <a:t>不可以在以下情况使用</a:t>
            </a:r>
            <a:endParaRPr lang="zh-CN" altLang="en-US" sz="1050" b="1" kern="0" dirty="0">
              <a:solidFill>
                <a:prstClr val="white"/>
              </a:solidFill>
              <a:cs typeface="+mn-ea"/>
              <a:sym typeface="+mn-lt"/>
            </a:endParaRPr>
          </a:p>
          <a:p>
            <a:pPr>
              <a:lnSpc>
                <a:spcPct val="150000"/>
              </a:lnSpc>
              <a:buClr>
                <a:srgbClr val="5B8CC1"/>
              </a:buClr>
              <a:buFont typeface="Wingdings" pitchFamily="2" charset="2"/>
              <a:buChar char="n"/>
              <a:defRPr/>
            </a:pPr>
            <a:r>
              <a:rPr lang="zh-CN" altLang="en-US" sz="1200" kern="0" dirty="0">
                <a:solidFill>
                  <a:prstClr val="white"/>
                </a:solidFill>
                <a:cs typeface="+mn-ea"/>
                <a:sym typeface="+mn-lt"/>
              </a:rPr>
              <a:t>任何形式的在线付费下载。</a:t>
            </a:r>
          </a:p>
          <a:p>
            <a:pPr>
              <a:lnSpc>
                <a:spcPct val="150000"/>
              </a:lnSpc>
              <a:buClr>
                <a:srgbClr val="5B8CC1"/>
              </a:buClr>
              <a:buFont typeface="Wingdings" pitchFamily="2" charset="2"/>
              <a:buChar char="n"/>
              <a:defRPr/>
            </a:pPr>
            <a:r>
              <a:rPr lang="zh-CN" altLang="en-US" sz="1200" kern="0" dirty="0">
                <a:solidFill>
                  <a:prstClr val="white"/>
                </a:solidFill>
                <a:cs typeface="+mn-ea"/>
                <a:sym typeface="+mn-lt"/>
              </a:rPr>
              <a:t>网络转</a:t>
            </a:r>
            <a:r>
              <a:rPr lang="zh-CN" altLang="en-US" sz="1200" kern="0">
                <a:solidFill>
                  <a:prstClr val="white"/>
                </a:solidFill>
                <a:cs typeface="+mn-ea"/>
                <a:sym typeface="+mn-lt"/>
              </a:rPr>
              <a:t>载、线上线下传</a:t>
            </a:r>
            <a:r>
              <a:rPr lang="zh-CN" altLang="en-US" sz="1200" kern="0" dirty="0">
                <a:solidFill>
                  <a:prstClr val="white"/>
                </a:solidFill>
                <a:cs typeface="+mn-ea"/>
                <a:sym typeface="+mn-lt"/>
              </a:rPr>
              <a:t>播。</a:t>
            </a:r>
            <a:endParaRPr lang="zh-CN" altLang="en-GB" sz="1200" kern="0" dirty="0">
              <a:solidFill>
                <a:prstClr val="white"/>
              </a:solidFill>
              <a:cs typeface="+mn-ea"/>
              <a:sym typeface="+mn-lt"/>
            </a:endParaRPr>
          </a:p>
        </p:txBody>
      </p:sp>
      <p:pic>
        <p:nvPicPr>
          <p:cNvPr id="1027" name="Picture 3"/>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947369" y="356247"/>
            <a:ext cx="7893049" cy="2352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mc:AlternateContent xmlns:mc="http://schemas.openxmlformats.org/markup-compatibility/2006" xmlns:p14="http://schemas.microsoft.com/office/powerpoint/2010/main" xmlns:aink="http://schemas.microsoft.com/office/drawing/2016/ink">
        <mc:Choice Requires="p14 aink">
          <p:contentPart p14:bwMode="auto" r:id="rId19">
            <p14:nvContentPartPr>
              <p14:cNvPr id="7" name="墨迹 6">
                <a:extLst>
                  <a:ext uri="{FF2B5EF4-FFF2-40B4-BE49-F238E27FC236}">
                    <a16:creationId xmlns:a16="http://schemas.microsoft.com/office/drawing/2014/main" id="{6EBBEC50-721B-9297-DE8C-65115C350AC0}"/>
                  </a:ext>
                </a:extLst>
              </p14:cNvPr>
              <p14:cNvContentPartPr/>
              <p14:nvPr/>
            </p14:nvContentPartPr>
            <p14:xfrm>
              <a:off x="-1269037" y="737060"/>
              <a:ext cx="360" cy="360"/>
            </p14:xfrm>
          </p:contentPart>
        </mc:Choice>
        <mc:Fallback xmlns="">
          <p:pic>
            <p:nvPicPr>
              <p:cNvPr id="7" name="墨迹 6">
                <a:extLst>
                  <a:ext uri="{FF2B5EF4-FFF2-40B4-BE49-F238E27FC236}">
                    <a16:creationId xmlns:p14="http://schemas.microsoft.com/office/powerpoint/2010/main" xmlns:aink="http://schemas.microsoft.com/office/drawing/2016/ink" xmlns="" xmlns:a16="http://schemas.microsoft.com/office/drawing/2014/main" id="{6EBBEC50-721B-9297-DE8C-65115C350AC0}"/>
                  </a:ext>
                </a:extLst>
              </p:cNvPr>
              <p:cNvPicPr/>
              <p:nvPr/>
            </p:nvPicPr>
            <p:blipFill>
              <a:blip r:embed="rId20"/>
              <a:stretch>
                <a:fillRect/>
              </a:stretch>
            </p:blipFill>
            <p:spPr>
              <a:xfrm>
                <a:off x="-1715569" y="629060"/>
                <a:ext cx="48000" cy="216000"/>
              </a:xfrm>
              <a:prstGeom prst="rect">
                <a:avLst/>
              </a:prstGeom>
            </p:spPr>
          </p:pic>
        </mc:Fallback>
      </mc:AlternateContent>
    </p:spTree>
    <p:extLst>
      <p:ext uri="{BB962C8B-B14F-4D97-AF65-F5344CB8AC3E}">
        <p14:creationId xmlns:p14="http://schemas.microsoft.com/office/powerpoint/2010/main" val="5245965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3943443" y="2715766"/>
            <a:ext cx="6232796" cy="1107996"/>
          </a:xfrm>
          <a:prstGeom prst="rect">
            <a:avLst/>
          </a:prstGeom>
          <a:noFill/>
        </p:spPr>
        <p:txBody>
          <a:bodyPr wrap="none" rtlCol="0">
            <a:spAutoFit/>
          </a:bodyPr>
          <a:lstStyle/>
          <a:p>
            <a:r>
              <a:rPr kumimoji="1" lang="zh-CN" altLang="en-US" sz="6600" b="1" dirty="0">
                <a:solidFill>
                  <a:schemeClr val="tx1">
                    <a:lumMod val="75000"/>
                    <a:lumOff val="25000"/>
                  </a:schemeClr>
                </a:solidFill>
                <a:cs typeface="+mn-ea"/>
                <a:sym typeface="+mn-lt"/>
              </a:rPr>
              <a:t>请在此输入标题</a:t>
            </a:r>
          </a:p>
        </p:txBody>
      </p:sp>
      <p:sp>
        <p:nvSpPr>
          <p:cNvPr id="17" name="文本框 16"/>
          <p:cNvSpPr txBox="1"/>
          <p:nvPr/>
        </p:nvSpPr>
        <p:spPr>
          <a:xfrm>
            <a:off x="3952959" y="3789962"/>
            <a:ext cx="6192981" cy="534762"/>
          </a:xfrm>
          <a:prstGeom prst="rect">
            <a:avLst/>
          </a:prstGeom>
          <a:noFill/>
        </p:spPr>
        <p:txBody>
          <a:bodyPr wrap="square" rtlCol="0">
            <a:spAutoFit/>
          </a:bodyPr>
          <a:lstStyle/>
          <a:p>
            <a:pPr>
              <a:lnSpc>
                <a:spcPct val="150000"/>
              </a:lnSpc>
            </a:pPr>
            <a:r>
              <a:rPr kumimoji="1" lang="en-GB" altLang="zh-CN" sz="1000" dirty="0">
                <a:solidFill>
                  <a:schemeClr val="tx1">
                    <a:lumMod val="50000"/>
                    <a:lumOff val="50000"/>
                  </a:schemeClr>
                </a:solidFill>
                <a:cs typeface="+mn-ea"/>
                <a:sym typeface="+mn-lt"/>
              </a:rPr>
              <a:t>your content is entered here, or by copying your text, select paste in this box and choose to retain only text. your content is typed here, or by copying your text, select paste in this box.</a:t>
            </a:r>
          </a:p>
        </p:txBody>
      </p:sp>
      <p:sp>
        <p:nvSpPr>
          <p:cNvPr id="18" name="文本框 17"/>
          <p:cNvSpPr txBox="1"/>
          <p:nvPr/>
        </p:nvSpPr>
        <p:spPr>
          <a:xfrm>
            <a:off x="2288535" y="2772323"/>
            <a:ext cx="1040670" cy="1015663"/>
          </a:xfrm>
          <a:prstGeom prst="rect">
            <a:avLst/>
          </a:prstGeom>
          <a:noFill/>
        </p:spPr>
        <p:txBody>
          <a:bodyPr wrap="none" rtlCol="0">
            <a:spAutoFit/>
          </a:bodyPr>
          <a:lstStyle/>
          <a:p>
            <a:r>
              <a:rPr kumimoji="1" lang="en-US" altLang="zh-CN" sz="6000" dirty="0">
                <a:solidFill>
                  <a:schemeClr val="tx1">
                    <a:lumMod val="75000"/>
                    <a:lumOff val="25000"/>
                  </a:schemeClr>
                </a:solidFill>
                <a:cs typeface="+mn-ea"/>
                <a:sym typeface="+mn-lt"/>
              </a:rPr>
              <a:t>01</a:t>
            </a:r>
            <a:endParaRPr kumimoji="1" lang="zh-CN" altLang="en-US" sz="6000" dirty="0">
              <a:solidFill>
                <a:schemeClr val="tx1">
                  <a:lumMod val="75000"/>
                  <a:lumOff val="25000"/>
                </a:schemeClr>
              </a:solidFill>
              <a:cs typeface="+mn-ea"/>
              <a:sym typeface="+mn-lt"/>
            </a:endParaRPr>
          </a:p>
        </p:txBody>
      </p:sp>
      <p:sp>
        <p:nvSpPr>
          <p:cNvPr id="14" name="圆角矩形 13"/>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9" name="圆角矩形 18"/>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0" name="椭圆 19"/>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1" name="圆角矩形 20"/>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2" name="椭圆 21"/>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checkerboard(across)">
                                      <p:cBhvr>
                                        <p:cTn id="7" dur="500"/>
                                        <p:tgtEl>
                                          <p:spTgt spid="18"/>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checkerboard(across)">
                                      <p:cBhvr>
                                        <p:cTn id="10" dur="500"/>
                                        <p:tgtEl>
                                          <p:spTgt spid="16"/>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checkerboard(across)">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515921" y="3308134"/>
            <a:ext cx="4509154" cy="3006103"/>
          </a:xfrm>
          <a:prstGeom prst="rect">
            <a:avLst/>
          </a:prstGeom>
        </p:spPr>
      </p:pic>
      <p:sp>
        <p:nvSpPr>
          <p:cNvPr id="17" name="矩形 16"/>
          <p:cNvSpPr/>
          <p:nvPr/>
        </p:nvSpPr>
        <p:spPr>
          <a:xfrm>
            <a:off x="1496686" y="3685381"/>
            <a:ext cx="647652" cy="53448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400" dirty="0">
                <a:cs typeface="+mn-ea"/>
                <a:sym typeface="+mn-lt"/>
              </a:rPr>
              <a:t>01</a:t>
            </a:r>
            <a:endParaRPr kumimoji="1" lang="zh-CN" altLang="en-US" sz="2400" dirty="0">
              <a:cs typeface="+mn-ea"/>
              <a:sym typeface="+mn-lt"/>
            </a:endParaRPr>
          </a:p>
        </p:txBody>
      </p:sp>
      <p:sp>
        <p:nvSpPr>
          <p:cNvPr id="18" name="矩形 17"/>
          <p:cNvSpPr/>
          <p:nvPr/>
        </p:nvSpPr>
        <p:spPr>
          <a:xfrm>
            <a:off x="1496686" y="5095690"/>
            <a:ext cx="647652" cy="53448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400" dirty="0">
                <a:cs typeface="+mn-ea"/>
                <a:sym typeface="+mn-lt"/>
              </a:rPr>
              <a:t>02</a:t>
            </a:r>
            <a:endParaRPr kumimoji="1" lang="zh-CN" altLang="en-US" sz="2400" dirty="0">
              <a:cs typeface="+mn-ea"/>
              <a:sym typeface="+mn-lt"/>
            </a:endParaRPr>
          </a:p>
        </p:txBody>
      </p:sp>
      <p:sp>
        <p:nvSpPr>
          <p:cNvPr id="20" name="文本框 19"/>
          <p:cNvSpPr txBox="1"/>
          <p:nvPr/>
        </p:nvSpPr>
        <p:spPr>
          <a:xfrm>
            <a:off x="2182459" y="3902626"/>
            <a:ext cx="3415673" cy="854080"/>
          </a:xfrm>
          <a:prstGeom prst="rect">
            <a:avLst/>
          </a:prstGeom>
          <a:noFill/>
        </p:spPr>
        <p:txBody>
          <a:bodyPr wrap="square" rtlCol="0">
            <a:spAutoFit/>
          </a:bodyPr>
          <a:lstStyle/>
          <a:p>
            <a:pPr>
              <a:lnSpc>
                <a:spcPct val="150000"/>
              </a:lnSpc>
            </a:pPr>
            <a:r>
              <a:rPr kumimoji="1" lang="zh-CN" altLang="en-US" sz="1100" dirty="0">
                <a:solidFill>
                  <a:schemeClr val="tx1">
                    <a:lumMod val="75000"/>
                    <a:lumOff val="25000"/>
                  </a:schemeClr>
                </a:solidFill>
                <a:cs typeface="+mn-ea"/>
                <a:sym typeface="+mn-lt"/>
              </a:rPr>
              <a:t>感谢您使用我们的</a:t>
            </a:r>
            <a:r>
              <a:rPr kumimoji="1" lang="en-GB" altLang="zh-CN" sz="1100" dirty="0">
                <a:solidFill>
                  <a:schemeClr val="tx1">
                    <a:lumMod val="75000"/>
                    <a:lumOff val="25000"/>
                  </a:schemeClr>
                </a:solidFill>
                <a:cs typeface="+mn-ea"/>
                <a:sym typeface="+mn-lt"/>
              </a:rPr>
              <a:t>PPT</a:t>
            </a:r>
            <a:r>
              <a:rPr kumimoji="1" lang="zh-CN" altLang="en-US" sz="1100" dirty="0">
                <a:solidFill>
                  <a:schemeClr val="tx1">
                    <a:lumMod val="75000"/>
                    <a:lumOff val="25000"/>
                  </a:schemeClr>
                </a:solidFill>
                <a:cs typeface="+mn-ea"/>
                <a:sym typeface="+mn-lt"/>
              </a:rPr>
              <a:t>模板，请在此输入您需要的文字内容，感谢您使用我们的</a:t>
            </a:r>
            <a:r>
              <a:rPr kumimoji="1" lang="en-GB" altLang="zh-CN" sz="1100" dirty="0">
                <a:solidFill>
                  <a:schemeClr val="tx1">
                    <a:lumMod val="75000"/>
                    <a:lumOff val="25000"/>
                  </a:schemeClr>
                </a:solidFill>
                <a:cs typeface="+mn-ea"/>
                <a:sym typeface="+mn-lt"/>
              </a:rPr>
              <a:t>PPT</a:t>
            </a:r>
            <a:r>
              <a:rPr kumimoji="1" lang="zh-CN" altLang="en-US" sz="1100" dirty="0">
                <a:solidFill>
                  <a:schemeClr val="tx1">
                    <a:lumMod val="75000"/>
                    <a:lumOff val="25000"/>
                  </a:schemeClr>
                </a:solidFill>
                <a:cs typeface="+mn-ea"/>
                <a:sym typeface="+mn-lt"/>
              </a:rPr>
              <a:t>模板。感谢您使用我们的</a:t>
            </a:r>
            <a:r>
              <a:rPr kumimoji="1" lang="en-GB" altLang="zh-CN" sz="1100" dirty="0">
                <a:solidFill>
                  <a:schemeClr val="tx1">
                    <a:lumMod val="75000"/>
                    <a:lumOff val="25000"/>
                  </a:schemeClr>
                </a:solidFill>
                <a:cs typeface="+mn-ea"/>
                <a:sym typeface="+mn-lt"/>
              </a:rPr>
              <a:t>PPT</a:t>
            </a:r>
            <a:r>
              <a:rPr kumimoji="1" lang="zh-CN" altLang="en-US" sz="1100" dirty="0">
                <a:solidFill>
                  <a:schemeClr val="tx1">
                    <a:lumMod val="75000"/>
                    <a:lumOff val="25000"/>
                  </a:schemeClr>
                </a:solidFill>
                <a:cs typeface="+mn-ea"/>
                <a:sym typeface="+mn-lt"/>
              </a:rPr>
              <a:t>模板，感谢您使用我们的</a:t>
            </a:r>
            <a:r>
              <a:rPr kumimoji="1" lang="en-GB" altLang="zh-CN" sz="1100" dirty="0">
                <a:solidFill>
                  <a:schemeClr val="tx1">
                    <a:lumMod val="75000"/>
                    <a:lumOff val="25000"/>
                  </a:schemeClr>
                </a:solidFill>
                <a:cs typeface="+mn-ea"/>
                <a:sym typeface="+mn-lt"/>
              </a:rPr>
              <a:t>PPT</a:t>
            </a:r>
            <a:r>
              <a:rPr kumimoji="1" lang="zh-CN" altLang="en-US" sz="1100" dirty="0">
                <a:solidFill>
                  <a:schemeClr val="tx1">
                    <a:lumMod val="75000"/>
                    <a:lumOff val="25000"/>
                  </a:schemeClr>
                </a:solidFill>
                <a:cs typeface="+mn-ea"/>
                <a:sym typeface="+mn-lt"/>
              </a:rPr>
              <a:t>模板。</a:t>
            </a:r>
          </a:p>
        </p:txBody>
      </p:sp>
      <p:sp>
        <p:nvSpPr>
          <p:cNvPr id="21" name="文本框 20"/>
          <p:cNvSpPr txBox="1"/>
          <p:nvPr/>
        </p:nvSpPr>
        <p:spPr>
          <a:xfrm>
            <a:off x="2182460" y="3605326"/>
            <a:ext cx="2194832" cy="307777"/>
          </a:xfrm>
          <a:prstGeom prst="rect">
            <a:avLst/>
          </a:prstGeom>
          <a:noFill/>
        </p:spPr>
        <p:txBody>
          <a:bodyPr wrap="none" rtlCol="0">
            <a:spAutoFit/>
          </a:bodyPr>
          <a:lstStyle/>
          <a:p>
            <a:r>
              <a:rPr lang="zh-CN" altLang="en-US" sz="1400" dirty="0">
                <a:solidFill>
                  <a:schemeClr val="tx1">
                    <a:lumMod val="75000"/>
                    <a:lumOff val="25000"/>
                  </a:schemeClr>
                </a:solidFill>
                <a:cs typeface="+mn-ea"/>
                <a:sym typeface="+mn-lt"/>
              </a:rPr>
              <a:t>请在此输入标题文字内容</a:t>
            </a:r>
          </a:p>
        </p:txBody>
      </p:sp>
      <p:sp>
        <p:nvSpPr>
          <p:cNvPr id="22" name="文本框 21"/>
          <p:cNvSpPr txBox="1"/>
          <p:nvPr/>
        </p:nvSpPr>
        <p:spPr>
          <a:xfrm>
            <a:off x="2182459" y="5306268"/>
            <a:ext cx="3415673" cy="854080"/>
          </a:xfrm>
          <a:prstGeom prst="rect">
            <a:avLst/>
          </a:prstGeom>
          <a:noFill/>
        </p:spPr>
        <p:txBody>
          <a:bodyPr wrap="square" rtlCol="0">
            <a:spAutoFit/>
          </a:bodyPr>
          <a:lstStyle/>
          <a:p>
            <a:pPr>
              <a:lnSpc>
                <a:spcPct val="150000"/>
              </a:lnSpc>
            </a:pPr>
            <a:r>
              <a:rPr kumimoji="1" lang="zh-CN" altLang="en-US" sz="1100" dirty="0">
                <a:solidFill>
                  <a:schemeClr val="tx1">
                    <a:lumMod val="75000"/>
                    <a:lumOff val="25000"/>
                  </a:schemeClr>
                </a:solidFill>
                <a:cs typeface="+mn-ea"/>
                <a:sym typeface="+mn-lt"/>
              </a:rPr>
              <a:t>感谢您使用我们的</a:t>
            </a:r>
            <a:r>
              <a:rPr kumimoji="1" lang="en-GB" altLang="zh-CN" sz="1100" dirty="0">
                <a:solidFill>
                  <a:schemeClr val="tx1">
                    <a:lumMod val="75000"/>
                    <a:lumOff val="25000"/>
                  </a:schemeClr>
                </a:solidFill>
                <a:cs typeface="+mn-ea"/>
                <a:sym typeface="+mn-lt"/>
              </a:rPr>
              <a:t>PPT</a:t>
            </a:r>
            <a:r>
              <a:rPr kumimoji="1" lang="zh-CN" altLang="en-US" sz="1100" dirty="0">
                <a:solidFill>
                  <a:schemeClr val="tx1">
                    <a:lumMod val="75000"/>
                    <a:lumOff val="25000"/>
                  </a:schemeClr>
                </a:solidFill>
                <a:cs typeface="+mn-ea"/>
                <a:sym typeface="+mn-lt"/>
              </a:rPr>
              <a:t>模板，请在此输入您需要的文字内容，感谢您使用我们的</a:t>
            </a:r>
            <a:r>
              <a:rPr kumimoji="1" lang="en-GB" altLang="zh-CN" sz="1100" dirty="0">
                <a:solidFill>
                  <a:schemeClr val="tx1">
                    <a:lumMod val="75000"/>
                    <a:lumOff val="25000"/>
                  </a:schemeClr>
                </a:solidFill>
                <a:cs typeface="+mn-ea"/>
                <a:sym typeface="+mn-lt"/>
              </a:rPr>
              <a:t>PPT</a:t>
            </a:r>
            <a:r>
              <a:rPr kumimoji="1" lang="zh-CN" altLang="en-US" sz="1100" dirty="0">
                <a:solidFill>
                  <a:schemeClr val="tx1">
                    <a:lumMod val="75000"/>
                    <a:lumOff val="25000"/>
                  </a:schemeClr>
                </a:solidFill>
                <a:cs typeface="+mn-ea"/>
                <a:sym typeface="+mn-lt"/>
              </a:rPr>
              <a:t>模板。感谢您使用我们的</a:t>
            </a:r>
            <a:r>
              <a:rPr kumimoji="1" lang="en-GB" altLang="zh-CN" sz="1100" dirty="0">
                <a:solidFill>
                  <a:schemeClr val="tx1">
                    <a:lumMod val="75000"/>
                    <a:lumOff val="25000"/>
                  </a:schemeClr>
                </a:solidFill>
                <a:cs typeface="+mn-ea"/>
                <a:sym typeface="+mn-lt"/>
              </a:rPr>
              <a:t>PPT</a:t>
            </a:r>
            <a:r>
              <a:rPr kumimoji="1" lang="zh-CN" altLang="en-US" sz="1100" dirty="0">
                <a:solidFill>
                  <a:schemeClr val="tx1">
                    <a:lumMod val="75000"/>
                    <a:lumOff val="25000"/>
                  </a:schemeClr>
                </a:solidFill>
                <a:cs typeface="+mn-ea"/>
                <a:sym typeface="+mn-lt"/>
              </a:rPr>
              <a:t>模板，感谢您使用我们的</a:t>
            </a:r>
            <a:r>
              <a:rPr kumimoji="1" lang="en-GB" altLang="zh-CN" sz="1100" dirty="0">
                <a:solidFill>
                  <a:schemeClr val="tx1">
                    <a:lumMod val="75000"/>
                    <a:lumOff val="25000"/>
                  </a:schemeClr>
                </a:solidFill>
                <a:cs typeface="+mn-ea"/>
                <a:sym typeface="+mn-lt"/>
              </a:rPr>
              <a:t>PPT</a:t>
            </a:r>
            <a:r>
              <a:rPr kumimoji="1" lang="zh-CN" altLang="en-US" sz="1100" dirty="0">
                <a:solidFill>
                  <a:schemeClr val="tx1">
                    <a:lumMod val="75000"/>
                    <a:lumOff val="25000"/>
                  </a:schemeClr>
                </a:solidFill>
                <a:cs typeface="+mn-ea"/>
                <a:sym typeface="+mn-lt"/>
              </a:rPr>
              <a:t>模板。</a:t>
            </a:r>
          </a:p>
        </p:txBody>
      </p:sp>
      <p:sp>
        <p:nvSpPr>
          <p:cNvPr id="23" name="文本框 22"/>
          <p:cNvSpPr txBox="1"/>
          <p:nvPr/>
        </p:nvSpPr>
        <p:spPr>
          <a:xfrm>
            <a:off x="2182460" y="5037548"/>
            <a:ext cx="2194832" cy="307777"/>
          </a:xfrm>
          <a:prstGeom prst="rect">
            <a:avLst/>
          </a:prstGeom>
          <a:noFill/>
        </p:spPr>
        <p:txBody>
          <a:bodyPr wrap="none" rtlCol="0">
            <a:spAutoFit/>
          </a:bodyPr>
          <a:lstStyle/>
          <a:p>
            <a:r>
              <a:rPr lang="zh-CN" altLang="en-US" sz="1400" dirty="0">
                <a:solidFill>
                  <a:schemeClr val="tx1">
                    <a:lumMod val="75000"/>
                    <a:lumOff val="25000"/>
                  </a:schemeClr>
                </a:solidFill>
                <a:cs typeface="+mn-ea"/>
                <a:sym typeface="+mn-lt"/>
              </a:rPr>
              <a:t>请在此输入标题文字内容</a:t>
            </a:r>
          </a:p>
        </p:txBody>
      </p:sp>
      <p:sp>
        <p:nvSpPr>
          <p:cNvPr id="24" name="文本框 23"/>
          <p:cNvSpPr txBox="1"/>
          <p:nvPr/>
        </p:nvSpPr>
        <p:spPr>
          <a:xfrm>
            <a:off x="1380021" y="1330260"/>
            <a:ext cx="2486578" cy="523220"/>
          </a:xfrm>
          <a:prstGeom prst="rect">
            <a:avLst/>
          </a:prstGeom>
          <a:noFill/>
        </p:spPr>
        <p:txBody>
          <a:bodyPr wrap="none" rtlCol="0">
            <a:spAutoFit/>
          </a:bodyPr>
          <a:lstStyle/>
          <a:p>
            <a:r>
              <a:rPr kumimoji="1" lang="en-US" altLang="zh-CN" sz="2800" dirty="0">
                <a:solidFill>
                  <a:schemeClr val="tx1">
                    <a:lumMod val="75000"/>
                    <a:lumOff val="25000"/>
                  </a:schemeClr>
                </a:solidFill>
                <a:cs typeface="+mn-ea"/>
                <a:sym typeface="+mn-lt"/>
              </a:rPr>
              <a:t>PPT</a:t>
            </a:r>
            <a:r>
              <a:rPr kumimoji="1" lang="zh-CN" altLang="en-US" sz="2800" dirty="0">
                <a:solidFill>
                  <a:schemeClr val="tx1">
                    <a:lumMod val="75000"/>
                    <a:lumOff val="25000"/>
                  </a:schemeClr>
                </a:solidFill>
                <a:cs typeface="+mn-ea"/>
                <a:sym typeface="+mn-lt"/>
              </a:rPr>
              <a:t> </a:t>
            </a:r>
            <a:r>
              <a:rPr kumimoji="1" lang="en-US" altLang="zh-CN" sz="2800" dirty="0">
                <a:solidFill>
                  <a:schemeClr val="tx1">
                    <a:lumMod val="75000"/>
                    <a:lumOff val="25000"/>
                  </a:schemeClr>
                </a:solidFill>
                <a:cs typeface="+mn-ea"/>
                <a:sym typeface="+mn-lt"/>
              </a:rPr>
              <a:t>TEMPLATE</a:t>
            </a:r>
            <a:endParaRPr kumimoji="1" lang="zh-CN" altLang="en-US" sz="2800" dirty="0">
              <a:solidFill>
                <a:schemeClr val="tx1">
                  <a:lumMod val="75000"/>
                  <a:lumOff val="25000"/>
                </a:schemeClr>
              </a:solidFill>
              <a:cs typeface="+mn-ea"/>
              <a:sym typeface="+mn-lt"/>
            </a:endParaRPr>
          </a:p>
        </p:txBody>
      </p:sp>
      <p:sp>
        <p:nvSpPr>
          <p:cNvPr id="25" name="文本框 24"/>
          <p:cNvSpPr txBox="1"/>
          <p:nvPr/>
        </p:nvSpPr>
        <p:spPr>
          <a:xfrm>
            <a:off x="1393273" y="974180"/>
            <a:ext cx="1298753" cy="369332"/>
          </a:xfrm>
          <a:prstGeom prst="rect">
            <a:avLst/>
          </a:prstGeom>
          <a:noFill/>
        </p:spPr>
        <p:txBody>
          <a:bodyPr wrap="none" rtlCol="0">
            <a:spAutoFit/>
          </a:bodyPr>
          <a:lstStyle/>
          <a:p>
            <a:r>
              <a:rPr kumimoji="1" lang="en-US" altLang="zh-CN" dirty="0">
                <a:solidFill>
                  <a:schemeClr val="bg1">
                    <a:lumMod val="75000"/>
                  </a:schemeClr>
                </a:solidFill>
                <a:cs typeface="+mn-ea"/>
                <a:sym typeface="+mn-lt"/>
              </a:rPr>
              <a:t>TITLE</a:t>
            </a:r>
            <a:r>
              <a:rPr kumimoji="1" lang="zh-CN" altLang="en-US" dirty="0">
                <a:solidFill>
                  <a:schemeClr val="bg1">
                    <a:lumMod val="75000"/>
                  </a:schemeClr>
                </a:solidFill>
                <a:cs typeface="+mn-ea"/>
                <a:sym typeface="+mn-lt"/>
              </a:rPr>
              <a:t> </a:t>
            </a:r>
            <a:r>
              <a:rPr kumimoji="1" lang="en-US" altLang="zh-CN" dirty="0">
                <a:solidFill>
                  <a:schemeClr val="bg1">
                    <a:lumMod val="75000"/>
                  </a:schemeClr>
                </a:solidFill>
                <a:cs typeface="+mn-ea"/>
                <a:sym typeface="+mn-lt"/>
              </a:rPr>
              <a:t>HERE</a:t>
            </a:r>
            <a:endParaRPr kumimoji="1" lang="zh-CN" altLang="en-US" dirty="0">
              <a:solidFill>
                <a:schemeClr val="bg1">
                  <a:lumMod val="75000"/>
                </a:schemeClr>
              </a:solidFill>
              <a:cs typeface="+mn-ea"/>
              <a:sym typeface="+mn-lt"/>
            </a:endParaRPr>
          </a:p>
        </p:txBody>
      </p:sp>
      <p:sp>
        <p:nvSpPr>
          <p:cNvPr id="26" name="文本框 25"/>
          <p:cNvSpPr txBox="1"/>
          <p:nvPr/>
        </p:nvSpPr>
        <p:spPr>
          <a:xfrm>
            <a:off x="1341033" y="2039051"/>
            <a:ext cx="9966053" cy="622543"/>
          </a:xfrm>
          <a:prstGeom prst="rect">
            <a:avLst/>
          </a:prstGeom>
          <a:noFill/>
        </p:spPr>
        <p:txBody>
          <a:bodyPr wrap="square" rtlCol="0">
            <a:spAutoFit/>
          </a:bodyPr>
          <a:lstStyle/>
          <a:p>
            <a:pPr>
              <a:lnSpc>
                <a:spcPct val="150000"/>
              </a:lnSpc>
            </a:pPr>
            <a:r>
              <a:rPr kumimoji="1" lang="zh-CN" altLang="en-US" sz="1200" dirty="0">
                <a:solidFill>
                  <a:schemeClr val="tx1">
                    <a:lumMod val="50000"/>
                    <a:lumOff val="50000"/>
                  </a:schemeClr>
                </a:solidFill>
                <a:cs typeface="+mn-ea"/>
                <a:sym typeface="+mn-lt"/>
              </a:rPr>
              <a:t>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模板，请在此输入您需要的文字内容，感谢您使用我们的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模板。感谢您使用我们的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模板，请在此输入您需要的文字内容，感谢您使用我们的</a:t>
            </a:r>
            <a:r>
              <a:rPr kumimoji="1" lang="en-US" altLang="zh-CN" sz="1200" dirty="0">
                <a:solidFill>
                  <a:schemeClr val="tx1">
                    <a:lumMod val="50000"/>
                    <a:lumOff val="50000"/>
                  </a:schemeClr>
                </a:solidFill>
                <a:cs typeface="+mn-ea"/>
                <a:sym typeface="+mn-lt"/>
              </a:rPr>
              <a:t>PPT</a:t>
            </a:r>
            <a:r>
              <a:rPr kumimoji="1" lang="zh-CN" altLang="en-US" sz="1200" dirty="0">
                <a:solidFill>
                  <a:schemeClr val="tx1">
                    <a:lumMod val="50000"/>
                    <a:lumOff val="50000"/>
                  </a:schemeClr>
                </a:solidFill>
                <a:cs typeface="+mn-ea"/>
                <a:sym typeface="+mn-lt"/>
              </a:rPr>
              <a:t>模</a:t>
            </a:r>
            <a:r>
              <a:rPr kumimoji="1" lang="zh-CN" altLang="en-US" sz="1200">
                <a:solidFill>
                  <a:schemeClr val="tx1">
                    <a:lumMod val="50000"/>
                    <a:lumOff val="50000"/>
                  </a:schemeClr>
                </a:solidFill>
                <a:cs typeface="+mn-ea"/>
                <a:sym typeface="+mn-lt"/>
              </a:rPr>
              <a:t>板。</a:t>
            </a:r>
            <a:endParaRPr kumimoji="1" lang="en-US" altLang="zh-CN" sz="1200" dirty="0">
              <a:solidFill>
                <a:schemeClr val="tx1">
                  <a:lumMod val="50000"/>
                  <a:lumOff val="50000"/>
                </a:schemeClr>
              </a:solidFill>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dissolve">
                                      <p:cBhvr>
                                        <p:cTn id="7" dur="500"/>
                                        <p:tgtEl>
                                          <p:spTgt spid="1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dissolve">
                                      <p:cBhvr>
                                        <p:cTn id="10" dur="500"/>
                                        <p:tgtEl>
                                          <p:spTgt spid="18"/>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dissolve">
                                      <p:cBhvr>
                                        <p:cTn id="13" dur="500"/>
                                        <p:tgtEl>
                                          <p:spTgt spid="20"/>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dissolve">
                                      <p:cBhvr>
                                        <p:cTn id="16" dur="500"/>
                                        <p:tgtEl>
                                          <p:spTgt spid="21"/>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dissolve">
                                      <p:cBhvr>
                                        <p:cTn id="19" dur="500"/>
                                        <p:tgtEl>
                                          <p:spTgt spid="22"/>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dissolve">
                                      <p:cBhvr>
                                        <p:cTn id="22" dur="500"/>
                                        <p:tgtEl>
                                          <p:spTgt spid="23"/>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24"/>
                                        </p:tgtEl>
                                        <p:attrNameLst>
                                          <p:attrName>style.visibility</p:attrName>
                                        </p:attrNameLst>
                                      </p:cBhvr>
                                      <p:to>
                                        <p:strVal val="visible"/>
                                      </p:to>
                                    </p:set>
                                    <p:animEffect transition="in" filter="dissolve">
                                      <p:cBhvr>
                                        <p:cTn id="25" dur="500"/>
                                        <p:tgtEl>
                                          <p:spTgt spid="24"/>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dissolve">
                                      <p:cBhvr>
                                        <p:cTn id="28" dur="500"/>
                                        <p:tgtEl>
                                          <p:spTgt spid="25"/>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dissolve">
                                      <p:cBhvr>
                                        <p:cTn id="3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20" grpId="0"/>
      <p:bldP spid="21" grpId="0"/>
      <p:bldP spid="22" grpId="0"/>
      <p:bldP spid="23" grpId="0"/>
      <p:bldP spid="24" grpId="0"/>
      <p:bldP spid="25" grpId="0"/>
      <p:bldP spid="2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BackShape"/>
          <p:cNvSpPr/>
          <p:nvPr/>
        </p:nvSpPr>
        <p:spPr>
          <a:xfrm>
            <a:off x="1493606" y="2159693"/>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21" name="ValueShape"/>
          <p:cNvSpPr/>
          <p:nvPr/>
        </p:nvSpPr>
        <p:spPr>
          <a:xfrm>
            <a:off x="1455178" y="2095501"/>
            <a:ext cx="1909294" cy="1909294"/>
          </a:xfrm>
          <a:prstGeom prst="pie">
            <a:avLst>
              <a:gd name="adj1" fmla="val 16200000"/>
              <a:gd name="adj2" fmla="val 7776000"/>
            </a:avLst>
          </a:prstGeom>
          <a:solidFill>
            <a:schemeClr val="tx1">
              <a:lumMod val="50000"/>
              <a:lumOff val="5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22" name="ValueBack"/>
          <p:cNvSpPr/>
          <p:nvPr/>
        </p:nvSpPr>
        <p:spPr>
          <a:xfrm>
            <a:off x="1794988" y="2464507"/>
            <a:ext cx="1171282" cy="1171282"/>
          </a:xfrm>
          <a:prstGeom prst="ellipse">
            <a:avLst/>
          </a:prstGeom>
          <a:solidFill>
            <a:schemeClr val="bg1"/>
          </a:solidFill>
          <a:ln w="127000">
            <a:solidFill>
              <a:schemeClr val="accent1">
                <a:lumMod val="40000"/>
                <a:lumOff val="60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cxnSp>
        <p:nvCxnSpPr>
          <p:cNvPr id="23" name="LineShape"/>
          <p:cNvCxnSpPr/>
          <p:nvPr/>
        </p:nvCxnSpPr>
        <p:spPr>
          <a:xfrm flipH="1">
            <a:off x="1574050" y="4190666"/>
            <a:ext cx="1671551" cy="0"/>
          </a:xfrm>
          <a:prstGeom prst="straightConnector1">
            <a:avLst/>
          </a:prstGeom>
          <a:noFill/>
          <a:ln w="12700" cap="flat" cmpd="sng">
            <a:solidFill>
              <a:srgbClr val="D8D8D8"/>
            </a:solidFill>
            <a:prstDash val="solid"/>
            <a:miter/>
            <a:headEnd type="none" w="med" len="med"/>
            <a:tailEnd type="none" w="med" len="med"/>
          </a:ln>
        </p:spPr>
      </p:cxnSp>
      <p:sp>
        <p:nvSpPr>
          <p:cNvPr id="24" name="BackShape"/>
          <p:cNvSpPr/>
          <p:nvPr/>
        </p:nvSpPr>
        <p:spPr>
          <a:xfrm>
            <a:off x="3951056" y="2159693"/>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25" name="ValueShape"/>
          <p:cNvSpPr/>
          <p:nvPr/>
        </p:nvSpPr>
        <p:spPr>
          <a:xfrm>
            <a:off x="3912628" y="2095501"/>
            <a:ext cx="1909294" cy="1909294"/>
          </a:xfrm>
          <a:prstGeom prst="pie">
            <a:avLst>
              <a:gd name="adj1" fmla="val 16200000"/>
              <a:gd name="adj2" fmla="val 3672000"/>
            </a:avLst>
          </a:prstGeom>
          <a:solidFill>
            <a:schemeClr val="tx1">
              <a:lumMod val="65000"/>
              <a:lumOff val="3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26" name="ValueBack"/>
          <p:cNvSpPr/>
          <p:nvPr/>
        </p:nvSpPr>
        <p:spPr>
          <a:xfrm>
            <a:off x="4252438" y="2464507"/>
            <a:ext cx="1171282" cy="1171282"/>
          </a:xfrm>
          <a:prstGeom prst="ellipse">
            <a:avLst/>
          </a:prstGeom>
          <a:solidFill>
            <a:schemeClr val="bg1"/>
          </a:solidFill>
          <a:ln w="127000">
            <a:solidFill>
              <a:schemeClr val="bg1">
                <a:lumMod val="85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cxnSp>
        <p:nvCxnSpPr>
          <p:cNvPr id="27" name="LineShape"/>
          <p:cNvCxnSpPr/>
          <p:nvPr/>
        </p:nvCxnSpPr>
        <p:spPr>
          <a:xfrm flipH="1">
            <a:off x="4031500" y="4190666"/>
            <a:ext cx="1671551" cy="0"/>
          </a:xfrm>
          <a:prstGeom prst="straightConnector1">
            <a:avLst/>
          </a:prstGeom>
          <a:noFill/>
          <a:ln w="12700" cap="flat" cmpd="sng">
            <a:solidFill>
              <a:srgbClr val="D8D8D8"/>
            </a:solidFill>
            <a:prstDash val="solid"/>
            <a:miter/>
            <a:headEnd type="none" w="med" len="med"/>
            <a:tailEnd type="none" w="med" len="med"/>
          </a:ln>
        </p:spPr>
      </p:cxnSp>
      <p:sp>
        <p:nvSpPr>
          <p:cNvPr id="28" name="BackShape"/>
          <p:cNvSpPr/>
          <p:nvPr/>
        </p:nvSpPr>
        <p:spPr>
          <a:xfrm>
            <a:off x="6408506" y="2159693"/>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29" name="ValueShape"/>
          <p:cNvSpPr/>
          <p:nvPr/>
        </p:nvSpPr>
        <p:spPr>
          <a:xfrm>
            <a:off x="6370078" y="2095501"/>
            <a:ext cx="1909294" cy="1909294"/>
          </a:xfrm>
          <a:prstGeom prst="pie">
            <a:avLst>
              <a:gd name="adj1" fmla="val 16200000"/>
              <a:gd name="adj2" fmla="val 11880000"/>
            </a:avLst>
          </a:prstGeom>
          <a:solidFill>
            <a:schemeClr val="tx1">
              <a:lumMod val="50000"/>
              <a:lumOff val="50000"/>
            </a:schemeClr>
          </a:solidFill>
          <a:ln>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30" name="ValueBack"/>
          <p:cNvSpPr/>
          <p:nvPr/>
        </p:nvSpPr>
        <p:spPr>
          <a:xfrm>
            <a:off x="6709888" y="2464507"/>
            <a:ext cx="1171282" cy="1171282"/>
          </a:xfrm>
          <a:prstGeom prst="ellipse">
            <a:avLst/>
          </a:prstGeom>
          <a:solidFill>
            <a:schemeClr val="bg1"/>
          </a:solidFill>
          <a:ln w="127000">
            <a:solidFill>
              <a:schemeClr val="accent1">
                <a:lumMod val="40000"/>
                <a:lumOff val="60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cxnSp>
        <p:nvCxnSpPr>
          <p:cNvPr id="31" name="LineShape"/>
          <p:cNvCxnSpPr/>
          <p:nvPr/>
        </p:nvCxnSpPr>
        <p:spPr>
          <a:xfrm flipH="1">
            <a:off x="6488950" y="4190666"/>
            <a:ext cx="1671551" cy="0"/>
          </a:xfrm>
          <a:prstGeom prst="straightConnector1">
            <a:avLst/>
          </a:prstGeom>
          <a:noFill/>
          <a:ln w="12700" cap="flat" cmpd="sng">
            <a:solidFill>
              <a:srgbClr val="D8D8D8"/>
            </a:solidFill>
            <a:prstDash val="solid"/>
            <a:miter/>
            <a:headEnd type="none" w="med" len="med"/>
            <a:tailEnd type="none" w="med" len="med"/>
          </a:ln>
        </p:spPr>
      </p:cxnSp>
      <p:sp>
        <p:nvSpPr>
          <p:cNvPr id="32" name="BackShape"/>
          <p:cNvSpPr/>
          <p:nvPr/>
        </p:nvSpPr>
        <p:spPr>
          <a:xfrm>
            <a:off x="8865956" y="2159693"/>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33" name="ValueShape"/>
          <p:cNvSpPr/>
          <p:nvPr/>
        </p:nvSpPr>
        <p:spPr>
          <a:xfrm>
            <a:off x="8827528" y="2095501"/>
            <a:ext cx="1909294" cy="1909294"/>
          </a:xfrm>
          <a:prstGeom prst="pie">
            <a:avLst>
              <a:gd name="adj1" fmla="val 16200000"/>
              <a:gd name="adj2" fmla="val 13608000"/>
            </a:avLst>
          </a:prstGeom>
          <a:solidFill>
            <a:schemeClr val="tx1">
              <a:lumMod val="65000"/>
              <a:lumOff val="3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34" name="ValueBack"/>
          <p:cNvSpPr/>
          <p:nvPr/>
        </p:nvSpPr>
        <p:spPr>
          <a:xfrm>
            <a:off x="9167338" y="2464507"/>
            <a:ext cx="1171282" cy="1171282"/>
          </a:xfrm>
          <a:prstGeom prst="ellipse">
            <a:avLst/>
          </a:prstGeom>
          <a:solidFill>
            <a:schemeClr val="bg1"/>
          </a:solidFill>
          <a:ln w="127000">
            <a:solidFill>
              <a:schemeClr val="bg1">
                <a:lumMod val="85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cxnSp>
        <p:nvCxnSpPr>
          <p:cNvPr id="35" name="LineShape"/>
          <p:cNvCxnSpPr/>
          <p:nvPr/>
        </p:nvCxnSpPr>
        <p:spPr>
          <a:xfrm flipH="1">
            <a:off x="8946400" y="4190666"/>
            <a:ext cx="1671551" cy="0"/>
          </a:xfrm>
          <a:prstGeom prst="straightConnector1">
            <a:avLst/>
          </a:prstGeom>
          <a:noFill/>
          <a:ln w="12700" cap="flat" cmpd="sng">
            <a:solidFill>
              <a:srgbClr val="D8D8D8"/>
            </a:solidFill>
            <a:prstDash val="solid"/>
            <a:miter/>
            <a:headEnd type="none" w="med" len="med"/>
            <a:tailEnd type="none" w="med" len="med"/>
          </a:ln>
        </p:spPr>
      </p:cxnSp>
      <p:grpSp>
        <p:nvGrpSpPr>
          <p:cNvPr id="36" name="组合 35"/>
          <p:cNvGrpSpPr/>
          <p:nvPr/>
        </p:nvGrpSpPr>
        <p:grpSpPr>
          <a:xfrm>
            <a:off x="1455172" y="4376538"/>
            <a:ext cx="1909300" cy="1756640"/>
            <a:chOff x="1918240" y="2349127"/>
            <a:chExt cx="1909300" cy="1756640"/>
          </a:xfrm>
        </p:grpSpPr>
        <p:sp>
          <p:nvSpPr>
            <p:cNvPr id="37" name="文本框 36"/>
            <p:cNvSpPr txBox="1"/>
            <p:nvPr/>
          </p:nvSpPr>
          <p:spPr>
            <a:xfrm>
              <a:off x="2037113" y="2349127"/>
              <a:ext cx="1671556" cy="409856"/>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cs typeface="+mn-ea"/>
                  <a:sym typeface="+mn-lt"/>
                </a:rPr>
                <a:t>添加标题</a:t>
              </a:r>
            </a:p>
          </p:txBody>
        </p:sp>
        <p:sp>
          <p:nvSpPr>
            <p:cNvPr id="38" name="文本框 37"/>
            <p:cNvSpPr txBox="1"/>
            <p:nvPr/>
          </p:nvSpPr>
          <p:spPr>
            <a:xfrm flipH="1">
              <a:off x="1918240" y="2686404"/>
              <a:ext cx="1909300" cy="1419363"/>
            </a:xfrm>
            <a:prstGeom prst="rect">
              <a:avLst/>
            </a:prstGeom>
            <a:noFill/>
          </p:spPr>
          <p:txBody>
            <a:bodyPr wrap="square" rtlCol="0">
              <a:spAutoFit/>
              <a:scene3d>
                <a:camera prst="orthographicFront"/>
                <a:lightRig rig="threePt" dir="t"/>
              </a:scene3d>
              <a:sp3d contourW="12700"/>
            </a:bodyPr>
            <a:lstStyle/>
            <a:p>
              <a:pPr algn="ctr">
                <a:lnSpc>
                  <a:spcPct val="154000"/>
                </a:lnSpc>
              </a:pPr>
              <a:r>
                <a:rPr lang="zh-CN" altLang="en-US" sz="1400" dirty="0">
                  <a:solidFill>
                    <a:schemeClr val="tx1">
                      <a:lumMod val="75000"/>
                      <a:lumOff val="25000"/>
                    </a:schemeClr>
                  </a:solidFill>
                  <a:cs typeface="+mn-ea"/>
                  <a:sym typeface="+mn-lt"/>
                </a:rPr>
                <a:t>请替换文字内容复制你的内容到此请替换文字内容复制你的内容到此</a:t>
              </a:r>
              <a:endParaRPr lang="en-US" altLang="zh-CN" sz="1400" dirty="0">
                <a:solidFill>
                  <a:schemeClr val="tx1">
                    <a:lumMod val="75000"/>
                    <a:lumOff val="25000"/>
                  </a:schemeClr>
                </a:solidFill>
                <a:cs typeface="+mn-ea"/>
                <a:sym typeface="+mn-lt"/>
              </a:endParaRPr>
            </a:p>
          </p:txBody>
        </p:sp>
      </p:grpSp>
      <p:grpSp>
        <p:nvGrpSpPr>
          <p:cNvPr id="39" name="组合 38"/>
          <p:cNvGrpSpPr/>
          <p:nvPr/>
        </p:nvGrpSpPr>
        <p:grpSpPr>
          <a:xfrm>
            <a:off x="3890571" y="4376538"/>
            <a:ext cx="1909300" cy="1784875"/>
            <a:chOff x="1925382" y="2349127"/>
            <a:chExt cx="1909300" cy="1784875"/>
          </a:xfrm>
        </p:grpSpPr>
        <p:sp>
          <p:nvSpPr>
            <p:cNvPr id="40" name="文本框 39"/>
            <p:cNvSpPr txBox="1"/>
            <p:nvPr/>
          </p:nvSpPr>
          <p:spPr>
            <a:xfrm>
              <a:off x="2037113" y="2349127"/>
              <a:ext cx="1671556" cy="409856"/>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cs typeface="+mn-ea"/>
                  <a:sym typeface="+mn-lt"/>
                </a:rPr>
                <a:t>添加标题</a:t>
              </a:r>
            </a:p>
          </p:txBody>
        </p:sp>
        <p:sp>
          <p:nvSpPr>
            <p:cNvPr id="41" name="文本框 40"/>
            <p:cNvSpPr txBox="1"/>
            <p:nvPr/>
          </p:nvSpPr>
          <p:spPr>
            <a:xfrm>
              <a:off x="1925382" y="2714639"/>
              <a:ext cx="1909300" cy="1419363"/>
            </a:xfrm>
            <a:prstGeom prst="rect">
              <a:avLst/>
            </a:prstGeom>
            <a:noFill/>
          </p:spPr>
          <p:txBody>
            <a:bodyPr wrap="square" rtlCol="0">
              <a:spAutoFit/>
              <a:scene3d>
                <a:camera prst="orthographicFront"/>
                <a:lightRig rig="threePt" dir="t"/>
              </a:scene3d>
              <a:sp3d contourW="12700"/>
            </a:bodyPr>
            <a:lstStyle/>
            <a:p>
              <a:pPr algn="ctr">
                <a:lnSpc>
                  <a:spcPct val="154000"/>
                </a:lnSpc>
              </a:pPr>
              <a:r>
                <a:rPr lang="zh-CN" altLang="en-US" sz="1400" dirty="0">
                  <a:solidFill>
                    <a:schemeClr val="tx1">
                      <a:lumMod val="75000"/>
                      <a:lumOff val="25000"/>
                    </a:schemeClr>
                  </a:solidFill>
                  <a:cs typeface="+mn-ea"/>
                  <a:sym typeface="+mn-lt"/>
                </a:rPr>
                <a:t>请替换文字内容复制你的内容到此请替换文字内容复制你的内容到此</a:t>
              </a:r>
              <a:endParaRPr lang="en-US" altLang="zh-CN" sz="1400" dirty="0">
                <a:solidFill>
                  <a:schemeClr val="tx1">
                    <a:lumMod val="75000"/>
                    <a:lumOff val="25000"/>
                  </a:schemeClr>
                </a:solidFill>
                <a:cs typeface="+mn-ea"/>
                <a:sym typeface="+mn-lt"/>
              </a:endParaRPr>
            </a:p>
          </p:txBody>
        </p:sp>
      </p:grpSp>
      <p:grpSp>
        <p:nvGrpSpPr>
          <p:cNvPr id="60" name="组合 59"/>
          <p:cNvGrpSpPr/>
          <p:nvPr/>
        </p:nvGrpSpPr>
        <p:grpSpPr>
          <a:xfrm>
            <a:off x="6311686" y="4376538"/>
            <a:ext cx="1909300" cy="1768215"/>
            <a:chOff x="1918240" y="2349127"/>
            <a:chExt cx="1909300" cy="1768215"/>
          </a:xfrm>
        </p:grpSpPr>
        <p:sp>
          <p:nvSpPr>
            <p:cNvPr id="61" name="文本框 60"/>
            <p:cNvSpPr txBox="1"/>
            <p:nvPr/>
          </p:nvSpPr>
          <p:spPr>
            <a:xfrm>
              <a:off x="2037113" y="2349127"/>
              <a:ext cx="1671556" cy="409856"/>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cs typeface="+mn-ea"/>
                  <a:sym typeface="+mn-lt"/>
                </a:rPr>
                <a:t>添加标题</a:t>
              </a:r>
            </a:p>
          </p:txBody>
        </p:sp>
        <p:sp>
          <p:nvSpPr>
            <p:cNvPr id="62" name="文本框 61"/>
            <p:cNvSpPr txBox="1"/>
            <p:nvPr/>
          </p:nvSpPr>
          <p:spPr>
            <a:xfrm>
              <a:off x="1918240" y="2697979"/>
              <a:ext cx="1909300" cy="1419363"/>
            </a:xfrm>
            <a:prstGeom prst="rect">
              <a:avLst/>
            </a:prstGeom>
            <a:noFill/>
          </p:spPr>
          <p:txBody>
            <a:bodyPr wrap="square" rtlCol="0">
              <a:spAutoFit/>
              <a:scene3d>
                <a:camera prst="orthographicFront"/>
                <a:lightRig rig="threePt" dir="t"/>
              </a:scene3d>
              <a:sp3d contourW="12700"/>
            </a:bodyPr>
            <a:lstStyle/>
            <a:p>
              <a:pPr algn="ctr">
                <a:lnSpc>
                  <a:spcPct val="154000"/>
                </a:lnSpc>
              </a:pPr>
              <a:r>
                <a:rPr lang="zh-CN" altLang="en-US" sz="1400" dirty="0">
                  <a:solidFill>
                    <a:schemeClr val="tx1">
                      <a:lumMod val="75000"/>
                      <a:lumOff val="25000"/>
                    </a:schemeClr>
                  </a:solidFill>
                  <a:cs typeface="+mn-ea"/>
                  <a:sym typeface="+mn-lt"/>
                </a:rPr>
                <a:t>请替换文字内容复制你的内容到此请替换文字内容复制你的内容到此</a:t>
              </a:r>
              <a:endParaRPr lang="en-US" altLang="zh-CN" sz="1400" dirty="0">
                <a:solidFill>
                  <a:schemeClr val="tx1">
                    <a:lumMod val="75000"/>
                    <a:lumOff val="25000"/>
                  </a:schemeClr>
                </a:solidFill>
                <a:cs typeface="+mn-ea"/>
                <a:sym typeface="+mn-lt"/>
              </a:endParaRPr>
            </a:p>
          </p:txBody>
        </p:sp>
      </p:grpSp>
      <p:grpSp>
        <p:nvGrpSpPr>
          <p:cNvPr id="63" name="组合 62"/>
          <p:cNvGrpSpPr/>
          <p:nvPr/>
        </p:nvGrpSpPr>
        <p:grpSpPr>
          <a:xfrm>
            <a:off x="8865956" y="4376538"/>
            <a:ext cx="1909300" cy="1768215"/>
            <a:chOff x="1918240" y="2349127"/>
            <a:chExt cx="1909300" cy="1768215"/>
          </a:xfrm>
        </p:grpSpPr>
        <p:sp>
          <p:nvSpPr>
            <p:cNvPr id="64" name="文本框 63"/>
            <p:cNvSpPr txBox="1"/>
            <p:nvPr/>
          </p:nvSpPr>
          <p:spPr>
            <a:xfrm>
              <a:off x="2037113" y="2349127"/>
              <a:ext cx="1671556" cy="409856"/>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cs typeface="+mn-ea"/>
                  <a:sym typeface="+mn-lt"/>
                </a:rPr>
                <a:t>添加标题</a:t>
              </a:r>
            </a:p>
          </p:txBody>
        </p:sp>
        <p:sp>
          <p:nvSpPr>
            <p:cNvPr id="65" name="文本框 64"/>
            <p:cNvSpPr txBox="1"/>
            <p:nvPr/>
          </p:nvSpPr>
          <p:spPr>
            <a:xfrm>
              <a:off x="1918240" y="2697979"/>
              <a:ext cx="1909300" cy="1419363"/>
            </a:xfrm>
            <a:prstGeom prst="rect">
              <a:avLst/>
            </a:prstGeom>
            <a:noFill/>
          </p:spPr>
          <p:txBody>
            <a:bodyPr wrap="square" rtlCol="0">
              <a:spAutoFit/>
              <a:scene3d>
                <a:camera prst="orthographicFront"/>
                <a:lightRig rig="threePt" dir="t"/>
              </a:scene3d>
              <a:sp3d contourW="12700"/>
            </a:bodyPr>
            <a:lstStyle/>
            <a:p>
              <a:pPr algn="ctr">
                <a:lnSpc>
                  <a:spcPct val="154000"/>
                </a:lnSpc>
              </a:pPr>
              <a:r>
                <a:rPr lang="zh-CN" altLang="en-US" sz="1400" dirty="0">
                  <a:solidFill>
                    <a:schemeClr val="tx1">
                      <a:lumMod val="75000"/>
                      <a:lumOff val="25000"/>
                    </a:schemeClr>
                  </a:solidFill>
                  <a:cs typeface="+mn-ea"/>
                  <a:sym typeface="+mn-lt"/>
                </a:rPr>
                <a:t>请替换文字内容复制你的内容到此请替换文字内容复制你的内容到此</a:t>
              </a:r>
              <a:endParaRPr lang="en-US" altLang="zh-CN" sz="1400" dirty="0">
                <a:solidFill>
                  <a:schemeClr val="tx1">
                    <a:lumMod val="75000"/>
                    <a:lumOff val="25000"/>
                  </a:schemeClr>
                </a:solidFill>
                <a:cs typeface="+mn-ea"/>
                <a:sym typeface="+mn-lt"/>
              </a:endParaRPr>
            </a:p>
          </p:txBody>
        </p:sp>
      </p:grpSp>
      <p:sp>
        <p:nvSpPr>
          <p:cNvPr id="66" name="文本框 65"/>
          <p:cNvSpPr txBox="1"/>
          <p:nvPr/>
        </p:nvSpPr>
        <p:spPr>
          <a:xfrm>
            <a:off x="2037786" y="2858919"/>
            <a:ext cx="744071" cy="400110"/>
          </a:xfrm>
          <a:prstGeom prst="rect">
            <a:avLst/>
          </a:prstGeom>
          <a:noFill/>
        </p:spPr>
        <p:txBody>
          <a:bodyPr wrap="square" rtlCol="0">
            <a:spAutoFit/>
          </a:bodyPr>
          <a:lstStyle/>
          <a:p>
            <a:r>
              <a:rPr lang="en-US" altLang="zh-CN" sz="2000" dirty="0">
                <a:cs typeface="+mn-ea"/>
                <a:sym typeface="+mn-lt"/>
              </a:rPr>
              <a:t>63%</a:t>
            </a:r>
            <a:endParaRPr lang="zh-CN" altLang="en-US" sz="2000" dirty="0">
              <a:cs typeface="+mn-ea"/>
              <a:sym typeface="+mn-lt"/>
            </a:endParaRPr>
          </a:p>
        </p:txBody>
      </p:sp>
      <p:sp>
        <p:nvSpPr>
          <p:cNvPr id="67" name="文本框 66"/>
          <p:cNvSpPr txBox="1"/>
          <p:nvPr/>
        </p:nvSpPr>
        <p:spPr>
          <a:xfrm>
            <a:off x="4495239" y="2858919"/>
            <a:ext cx="744071" cy="400110"/>
          </a:xfrm>
          <a:prstGeom prst="rect">
            <a:avLst/>
          </a:prstGeom>
          <a:noFill/>
        </p:spPr>
        <p:txBody>
          <a:bodyPr wrap="square" rtlCol="0">
            <a:spAutoFit/>
          </a:bodyPr>
          <a:lstStyle/>
          <a:p>
            <a:r>
              <a:rPr lang="en-US" altLang="zh-CN" sz="2000" dirty="0">
                <a:cs typeface="+mn-ea"/>
                <a:sym typeface="+mn-lt"/>
              </a:rPr>
              <a:t>42%</a:t>
            </a:r>
            <a:endParaRPr lang="zh-CN" altLang="en-US" sz="2000" dirty="0">
              <a:cs typeface="+mn-ea"/>
              <a:sym typeface="+mn-lt"/>
            </a:endParaRPr>
          </a:p>
        </p:txBody>
      </p:sp>
      <p:sp>
        <p:nvSpPr>
          <p:cNvPr id="68" name="文本框 67"/>
          <p:cNvSpPr txBox="1"/>
          <p:nvPr/>
        </p:nvSpPr>
        <p:spPr>
          <a:xfrm>
            <a:off x="6952689" y="2858919"/>
            <a:ext cx="744071" cy="400110"/>
          </a:xfrm>
          <a:prstGeom prst="rect">
            <a:avLst/>
          </a:prstGeom>
          <a:noFill/>
        </p:spPr>
        <p:txBody>
          <a:bodyPr wrap="square" rtlCol="0">
            <a:spAutoFit/>
          </a:bodyPr>
          <a:lstStyle/>
          <a:p>
            <a:r>
              <a:rPr lang="en-US" altLang="zh-CN" sz="2000" dirty="0">
                <a:cs typeface="+mn-ea"/>
                <a:sym typeface="+mn-lt"/>
              </a:rPr>
              <a:t>80%</a:t>
            </a:r>
            <a:endParaRPr lang="zh-CN" altLang="en-US" sz="2000" dirty="0">
              <a:cs typeface="+mn-ea"/>
              <a:sym typeface="+mn-lt"/>
            </a:endParaRPr>
          </a:p>
        </p:txBody>
      </p:sp>
      <p:sp>
        <p:nvSpPr>
          <p:cNvPr id="69" name="文本框 68"/>
          <p:cNvSpPr txBox="1"/>
          <p:nvPr/>
        </p:nvSpPr>
        <p:spPr>
          <a:xfrm>
            <a:off x="9457617" y="2849132"/>
            <a:ext cx="762148" cy="400110"/>
          </a:xfrm>
          <a:prstGeom prst="rect">
            <a:avLst/>
          </a:prstGeom>
          <a:noFill/>
        </p:spPr>
        <p:txBody>
          <a:bodyPr wrap="square" rtlCol="0">
            <a:spAutoFit/>
          </a:bodyPr>
          <a:lstStyle/>
          <a:p>
            <a:r>
              <a:rPr lang="en-US" altLang="zh-CN" sz="2000" dirty="0">
                <a:cs typeface="+mn-ea"/>
                <a:sym typeface="+mn-lt"/>
              </a:rPr>
              <a:t>88%</a:t>
            </a:r>
            <a:endParaRPr lang="zh-CN" altLang="en-US" sz="2000" dirty="0">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heel(1)">
                                      <p:cBhvr>
                                        <p:cTn id="7" dur="2000"/>
                                        <p:tgtEl>
                                          <p:spTgt spid="20"/>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wheel(1)">
                                      <p:cBhvr>
                                        <p:cTn id="10" dur="2000"/>
                                        <p:tgtEl>
                                          <p:spTgt spid="21"/>
                                        </p:tgtEl>
                                      </p:cBhvr>
                                    </p:animEffect>
                                  </p:childTnLst>
                                </p:cTn>
                              </p:par>
                              <p:par>
                                <p:cTn id="11" presetID="21" presetClass="entr" presetSubtype="1"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wheel(1)">
                                      <p:cBhvr>
                                        <p:cTn id="13" dur="2000"/>
                                        <p:tgtEl>
                                          <p:spTgt spid="22"/>
                                        </p:tgtEl>
                                      </p:cBhvr>
                                    </p:animEffect>
                                  </p:childTnLst>
                                </p:cTn>
                              </p:par>
                              <p:par>
                                <p:cTn id="14" presetID="21" presetClass="entr" presetSubtype="1" fill="hold"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wheel(1)">
                                      <p:cBhvr>
                                        <p:cTn id="16" dur="2000"/>
                                        <p:tgtEl>
                                          <p:spTgt spid="23"/>
                                        </p:tgtEl>
                                      </p:cBhvr>
                                    </p:animEffect>
                                  </p:childTnLst>
                                </p:cTn>
                              </p:par>
                              <p:par>
                                <p:cTn id="17" presetID="21" presetClass="entr" presetSubtype="1" fill="hold" grpId="0" nodeType="with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wheel(1)">
                                      <p:cBhvr>
                                        <p:cTn id="19" dur="2000"/>
                                        <p:tgtEl>
                                          <p:spTgt spid="24"/>
                                        </p:tgtEl>
                                      </p:cBhvr>
                                    </p:animEffect>
                                  </p:childTnLst>
                                </p:cTn>
                              </p:par>
                              <p:par>
                                <p:cTn id="20" presetID="21" presetClass="entr" presetSubtype="1" fill="hold" grpId="0" nodeType="with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wheel(1)">
                                      <p:cBhvr>
                                        <p:cTn id="22" dur="2000"/>
                                        <p:tgtEl>
                                          <p:spTgt spid="25"/>
                                        </p:tgtEl>
                                      </p:cBhvr>
                                    </p:animEffect>
                                  </p:childTnLst>
                                </p:cTn>
                              </p:par>
                              <p:par>
                                <p:cTn id="23" presetID="21" presetClass="entr" presetSubtype="1"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wheel(1)">
                                      <p:cBhvr>
                                        <p:cTn id="25" dur="2000"/>
                                        <p:tgtEl>
                                          <p:spTgt spid="26"/>
                                        </p:tgtEl>
                                      </p:cBhvr>
                                    </p:animEffect>
                                  </p:childTnLst>
                                </p:cTn>
                              </p:par>
                              <p:par>
                                <p:cTn id="26" presetID="21" presetClass="entr" presetSubtype="1" fill="hold" nodeType="with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wheel(1)">
                                      <p:cBhvr>
                                        <p:cTn id="28" dur="2000"/>
                                        <p:tgtEl>
                                          <p:spTgt spid="27"/>
                                        </p:tgtEl>
                                      </p:cBhvr>
                                    </p:animEffect>
                                  </p:childTnLst>
                                </p:cTn>
                              </p:par>
                              <p:par>
                                <p:cTn id="29" presetID="21" presetClass="entr" presetSubtype="1"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wheel(1)">
                                      <p:cBhvr>
                                        <p:cTn id="31" dur="2000"/>
                                        <p:tgtEl>
                                          <p:spTgt spid="28"/>
                                        </p:tgtEl>
                                      </p:cBhvr>
                                    </p:animEffect>
                                  </p:childTnLst>
                                </p:cTn>
                              </p:par>
                              <p:par>
                                <p:cTn id="32" presetID="21" presetClass="entr" presetSubtype="1" fill="hold" grpId="0" nodeType="with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wheel(1)">
                                      <p:cBhvr>
                                        <p:cTn id="34" dur="2000"/>
                                        <p:tgtEl>
                                          <p:spTgt spid="29"/>
                                        </p:tgtEl>
                                      </p:cBhvr>
                                    </p:animEffect>
                                  </p:childTnLst>
                                </p:cTn>
                              </p:par>
                              <p:par>
                                <p:cTn id="35" presetID="21" presetClass="entr" presetSubtype="1" fill="hold" grpId="0" nodeType="with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wheel(1)">
                                      <p:cBhvr>
                                        <p:cTn id="37" dur="2000"/>
                                        <p:tgtEl>
                                          <p:spTgt spid="30"/>
                                        </p:tgtEl>
                                      </p:cBhvr>
                                    </p:animEffect>
                                  </p:childTnLst>
                                </p:cTn>
                              </p:par>
                              <p:par>
                                <p:cTn id="38" presetID="21" presetClass="entr" presetSubtype="1" fill="hold" nodeType="with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wheel(1)">
                                      <p:cBhvr>
                                        <p:cTn id="40" dur="2000"/>
                                        <p:tgtEl>
                                          <p:spTgt spid="31"/>
                                        </p:tgtEl>
                                      </p:cBhvr>
                                    </p:animEffect>
                                  </p:childTnLst>
                                </p:cTn>
                              </p:par>
                              <p:par>
                                <p:cTn id="41" presetID="21" presetClass="entr" presetSubtype="1" fill="hold" grpId="0" nodeType="withEffect">
                                  <p:stCondLst>
                                    <p:cond delay="0"/>
                                  </p:stCondLst>
                                  <p:childTnLst>
                                    <p:set>
                                      <p:cBhvr>
                                        <p:cTn id="42" dur="1" fill="hold">
                                          <p:stCondLst>
                                            <p:cond delay="0"/>
                                          </p:stCondLst>
                                        </p:cTn>
                                        <p:tgtEl>
                                          <p:spTgt spid="32"/>
                                        </p:tgtEl>
                                        <p:attrNameLst>
                                          <p:attrName>style.visibility</p:attrName>
                                        </p:attrNameLst>
                                      </p:cBhvr>
                                      <p:to>
                                        <p:strVal val="visible"/>
                                      </p:to>
                                    </p:set>
                                    <p:animEffect transition="in" filter="wheel(1)">
                                      <p:cBhvr>
                                        <p:cTn id="43" dur="2000"/>
                                        <p:tgtEl>
                                          <p:spTgt spid="32"/>
                                        </p:tgtEl>
                                      </p:cBhvr>
                                    </p:animEffect>
                                  </p:childTnLst>
                                </p:cTn>
                              </p:par>
                              <p:par>
                                <p:cTn id="44" presetID="21" presetClass="entr" presetSubtype="1" fill="hold" grpId="0" nodeType="withEffect">
                                  <p:stCondLst>
                                    <p:cond delay="0"/>
                                  </p:stCondLst>
                                  <p:childTnLst>
                                    <p:set>
                                      <p:cBhvr>
                                        <p:cTn id="45" dur="1" fill="hold">
                                          <p:stCondLst>
                                            <p:cond delay="0"/>
                                          </p:stCondLst>
                                        </p:cTn>
                                        <p:tgtEl>
                                          <p:spTgt spid="33"/>
                                        </p:tgtEl>
                                        <p:attrNameLst>
                                          <p:attrName>style.visibility</p:attrName>
                                        </p:attrNameLst>
                                      </p:cBhvr>
                                      <p:to>
                                        <p:strVal val="visible"/>
                                      </p:to>
                                    </p:set>
                                    <p:animEffect transition="in" filter="wheel(1)">
                                      <p:cBhvr>
                                        <p:cTn id="46" dur="2000"/>
                                        <p:tgtEl>
                                          <p:spTgt spid="33"/>
                                        </p:tgtEl>
                                      </p:cBhvr>
                                    </p:animEffect>
                                  </p:childTnLst>
                                </p:cTn>
                              </p:par>
                              <p:par>
                                <p:cTn id="47" presetID="21" presetClass="entr" presetSubtype="1" fill="hold" grpId="0" nodeType="withEffect">
                                  <p:stCondLst>
                                    <p:cond delay="0"/>
                                  </p:stCondLst>
                                  <p:childTnLst>
                                    <p:set>
                                      <p:cBhvr>
                                        <p:cTn id="48" dur="1" fill="hold">
                                          <p:stCondLst>
                                            <p:cond delay="0"/>
                                          </p:stCondLst>
                                        </p:cTn>
                                        <p:tgtEl>
                                          <p:spTgt spid="34"/>
                                        </p:tgtEl>
                                        <p:attrNameLst>
                                          <p:attrName>style.visibility</p:attrName>
                                        </p:attrNameLst>
                                      </p:cBhvr>
                                      <p:to>
                                        <p:strVal val="visible"/>
                                      </p:to>
                                    </p:set>
                                    <p:animEffect transition="in" filter="wheel(1)">
                                      <p:cBhvr>
                                        <p:cTn id="49" dur="2000"/>
                                        <p:tgtEl>
                                          <p:spTgt spid="34"/>
                                        </p:tgtEl>
                                      </p:cBhvr>
                                    </p:animEffect>
                                  </p:childTnLst>
                                </p:cTn>
                              </p:par>
                              <p:par>
                                <p:cTn id="50" presetID="21" presetClass="entr" presetSubtype="1" fill="hold" nodeType="withEffect">
                                  <p:stCondLst>
                                    <p:cond delay="0"/>
                                  </p:stCondLst>
                                  <p:childTnLst>
                                    <p:set>
                                      <p:cBhvr>
                                        <p:cTn id="51" dur="1" fill="hold">
                                          <p:stCondLst>
                                            <p:cond delay="0"/>
                                          </p:stCondLst>
                                        </p:cTn>
                                        <p:tgtEl>
                                          <p:spTgt spid="35"/>
                                        </p:tgtEl>
                                        <p:attrNameLst>
                                          <p:attrName>style.visibility</p:attrName>
                                        </p:attrNameLst>
                                      </p:cBhvr>
                                      <p:to>
                                        <p:strVal val="visible"/>
                                      </p:to>
                                    </p:set>
                                    <p:animEffect transition="in" filter="wheel(1)">
                                      <p:cBhvr>
                                        <p:cTn id="52" dur="2000"/>
                                        <p:tgtEl>
                                          <p:spTgt spid="35"/>
                                        </p:tgtEl>
                                      </p:cBhvr>
                                    </p:animEffect>
                                  </p:childTnLst>
                                </p:cTn>
                              </p:par>
                            </p:childTnLst>
                          </p:cTn>
                        </p:par>
                        <p:par>
                          <p:cTn id="53" fill="hold">
                            <p:stCondLst>
                              <p:cond delay="2000"/>
                            </p:stCondLst>
                            <p:childTnLst>
                              <p:par>
                                <p:cTn id="54" presetID="53" presetClass="entr" presetSubtype="16" fill="hold" nodeType="afterEffect">
                                  <p:stCondLst>
                                    <p:cond delay="0"/>
                                  </p:stCondLst>
                                  <p:childTnLst>
                                    <p:set>
                                      <p:cBhvr>
                                        <p:cTn id="55" dur="1" fill="hold">
                                          <p:stCondLst>
                                            <p:cond delay="0"/>
                                          </p:stCondLst>
                                        </p:cTn>
                                        <p:tgtEl>
                                          <p:spTgt spid="36"/>
                                        </p:tgtEl>
                                        <p:attrNameLst>
                                          <p:attrName>style.visibility</p:attrName>
                                        </p:attrNameLst>
                                      </p:cBhvr>
                                      <p:to>
                                        <p:strVal val="visible"/>
                                      </p:to>
                                    </p:set>
                                    <p:anim calcmode="lin" valueType="num">
                                      <p:cBhvr>
                                        <p:cTn id="56" dur="500" fill="hold"/>
                                        <p:tgtEl>
                                          <p:spTgt spid="36"/>
                                        </p:tgtEl>
                                        <p:attrNameLst>
                                          <p:attrName>ppt_w</p:attrName>
                                        </p:attrNameLst>
                                      </p:cBhvr>
                                      <p:tavLst>
                                        <p:tav tm="0">
                                          <p:val>
                                            <p:fltVal val="0"/>
                                          </p:val>
                                        </p:tav>
                                        <p:tav tm="100000">
                                          <p:val>
                                            <p:strVal val="#ppt_w"/>
                                          </p:val>
                                        </p:tav>
                                      </p:tavLst>
                                    </p:anim>
                                    <p:anim calcmode="lin" valueType="num">
                                      <p:cBhvr>
                                        <p:cTn id="57" dur="500" fill="hold"/>
                                        <p:tgtEl>
                                          <p:spTgt spid="36"/>
                                        </p:tgtEl>
                                        <p:attrNameLst>
                                          <p:attrName>ppt_h</p:attrName>
                                        </p:attrNameLst>
                                      </p:cBhvr>
                                      <p:tavLst>
                                        <p:tav tm="0">
                                          <p:val>
                                            <p:fltVal val="0"/>
                                          </p:val>
                                        </p:tav>
                                        <p:tav tm="100000">
                                          <p:val>
                                            <p:strVal val="#ppt_h"/>
                                          </p:val>
                                        </p:tav>
                                      </p:tavLst>
                                    </p:anim>
                                    <p:animEffect transition="in" filter="fade">
                                      <p:cBhvr>
                                        <p:cTn id="58" dur="500"/>
                                        <p:tgtEl>
                                          <p:spTgt spid="36"/>
                                        </p:tgtEl>
                                      </p:cBhvr>
                                    </p:animEffect>
                                  </p:childTnLst>
                                </p:cTn>
                              </p:par>
                              <p:par>
                                <p:cTn id="59" presetID="53" presetClass="entr" presetSubtype="16" fill="hold" nodeType="withEffect">
                                  <p:stCondLst>
                                    <p:cond delay="0"/>
                                  </p:stCondLst>
                                  <p:childTnLst>
                                    <p:set>
                                      <p:cBhvr>
                                        <p:cTn id="60" dur="1" fill="hold">
                                          <p:stCondLst>
                                            <p:cond delay="0"/>
                                          </p:stCondLst>
                                        </p:cTn>
                                        <p:tgtEl>
                                          <p:spTgt spid="39"/>
                                        </p:tgtEl>
                                        <p:attrNameLst>
                                          <p:attrName>style.visibility</p:attrName>
                                        </p:attrNameLst>
                                      </p:cBhvr>
                                      <p:to>
                                        <p:strVal val="visible"/>
                                      </p:to>
                                    </p:set>
                                    <p:anim calcmode="lin" valueType="num">
                                      <p:cBhvr>
                                        <p:cTn id="61" dur="500" fill="hold"/>
                                        <p:tgtEl>
                                          <p:spTgt spid="39"/>
                                        </p:tgtEl>
                                        <p:attrNameLst>
                                          <p:attrName>ppt_w</p:attrName>
                                        </p:attrNameLst>
                                      </p:cBhvr>
                                      <p:tavLst>
                                        <p:tav tm="0">
                                          <p:val>
                                            <p:fltVal val="0"/>
                                          </p:val>
                                        </p:tav>
                                        <p:tav tm="100000">
                                          <p:val>
                                            <p:strVal val="#ppt_w"/>
                                          </p:val>
                                        </p:tav>
                                      </p:tavLst>
                                    </p:anim>
                                    <p:anim calcmode="lin" valueType="num">
                                      <p:cBhvr>
                                        <p:cTn id="62" dur="500" fill="hold"/>
                                        <p:tgtEl>
                                          <p:spTgt spid="39"/>
                                        </p:tgtEl>
                                        <p:attrNameLst>
                                          <p:attrName>ppt_h</p:attrName>
                                        </p:attrNameLst>
                                      </p:cBhvr>
                                      <p:tavLst>
                                        <p:tav tm="0">
                                          <p:val>
                                            <p:fltVal val="0"/>
                                          </p:val>
                                        </p:tav>
                                        <p:tav tm="100000">
                                          <p:val>
                                            <p:strVal val="#ppt_h"/>
                                          </p:val>
                                        </p:tav>
                                      </p:tavLst>
                                    </p:anim>
                                    <p:animEffect transition="in" filter="fade">
                                      <p:cBhvr>
                                        <p:cTn id="63" dur="500"/>
                                        <p:tgtEl>
                                          <p:spTgt spid="39"/>
                                        </p:tgtEl>
                                      </p:cBhvr>
                                    </p:animEffect>
                                  </p:childTnLst>
                                </p:cTn>
                              </p:par>
                              <p:par>
                                <p:cTn id="64" presetID="53" presetClass="entr" presetSubtype="16" fill="hold" nodeType="withEffect">
                                  <p:stCondLst>
                                    <p:cond delay="0"/>
                                  </p:stCondLst>
                                  <p:childTnLst>
                                    <p:set>
                                      <p:cBhvr>
                                        <p:cTn id="65" dur="1" fill="hold">
                                          <p:stCondLst>
                                            <p:cond delay="0"/>
                                          </p:stCondLst>
                                        </p:cTn>
                                        <p:tgtEl>
                                          <p:spTgt spid="60"/>
                                        </p:tgtEl>
                                        <p:attrNameLst>
                                          <p:attrName>style.visibility</p:attrName>
                                        </p:attrNameLst>
                                      </p:cBhvr>
                                      <p:to>
                                        <p:strVal val="visible"/>
                                      </p:to>
                                    </p:set>
                                    <p:anim calcmode="lin" valueType="num">
                                      <p:cBhvr>
                                        <p:cTn id="66" dur="500" fill="hold"/>
                                        <p:tgtEl>
                                          <p:spTgt spid="60"/>
                                        </p:tgtEl>
                                        <p:attrNameLst>
                                          <p:attrName>ppt_w</p:attrName>
                                        </p:attrNameLst>
                                      </p:cBhvr>
                                      <p:tavLst>
                                        <p:tav tm="0">
                                          <p:val>
                                            <p:fltVal val="0"/>
                                          </p:val>
                                        </p:tav>
                                        <p:tav tm="100000">
                                          <p:val>
                                            <p:strVal val="#ppt_w"/>
                                          </p:val>
                                        </p:tav>
                                      </p:tavLst>
                                    </p:anim>
                                    <p:anim calcmode="lin" valueType="num">
                                      <p:cBhvr>
                                        <p:cTn id="67" dur="500" fill="hold"/>
                                        <p:tgtEl>
                                          <p:spTgt spid="60"/>
                                        </p:tgtEl>
                                        <p:attrNameLst>
                                          <p:attrName>ppt_h</p:attrName>
                                        </p:attrNameLst>
                                      </p:cBhvr>
                                      <p:tavLst>
                                        <p:tav tm="0">
                                          <p:val>
                                            <p:fltVal val="0"/>
                                          </p:val>
                                        </p:tav>
                                        <p:tav tm="100000">
                                          <p:val>
                                            <p:strVal val="#ppt_h"/>
                                          </p:val>
                                        </p:tav>
                                      </p:tavLst>
                                    </p:anim>
                                    <p:animEffect transition="in" filter="fade">
                                      <p:cBhvr>
                                        <p:cTn id="68" dur="500"/>
                                        <p:tgtEl>
                                          <p:spTgt spid="60"/>
                                        </p:tgtEl>
                                      </p:cBhvr>
                                    </p:animEffect>
                                  </p:childTnLst>
                                </p:cTn>
                              </p:par>
                              <p:par>
                                <p:cTn id="69" presetID="53" presetClass="entr" presetSubtype="16" fill="hold" nodeType="withEffect">
                                  <p:stCondLst>
                                    <p:cond delay="0"/>
                                  </p:stCondLst>
                                  <p:childTnLst>
                                    <p:set>
                                      <p:cBhvr>
                                        <p:cTn id="70" dur="1" fill="hold">
                                          <p:stCondLst>
                                            <p:cond delay="0"/>
                                          </p:stCondLst>
                                        </p:cTn>
                                        <p:tgtEl>
                                          <p:spTgt spid="63"/>
                                        </p:tgtEl>
                                        <p:attrNameLst>
                                          <p:attrName>style.visibility</p:attrName>
                                        </p:attrNameLst>
                                      </p:cBhvr>
                                      <p:to>
                                        <p:strVal val="visible"/>
                                      </p:to>
                                    </p:set>
                                    <p:anim calcmode="lin" valueType="num">
                                      <p:cBhvr>
                                        <p:cTn id="71" dur="500" fill="hold"/>
                                        <p:tgtEl>
                                          <p:spTgt spid="63"/>
                                        </p:tgtEl>
                                        <p:attrNameLst>
                                          <p:attrName>ppt_w</p:attrName>
                                        </p:attrNameLst>
                                      </p:cBhvr>
                                      <p:tavLst>
                                        <p:tav tm="0">
                                          <p:val>
                                            <p:fltVal val="0"/>
                                          </p:val>
                                        </p:tav>
                                        <p:tav tm="100000">
                                          <p:val>
                                            <p:strVal val="#ppt_w"/>
                                          </p:val>
                                        </p:tav>
                                      </p:tavLst>
                                    </p:anim>
                                    <p:anim calcmode="lin" valueType="num">
                                      <p:cBhvr>
                                        <p:cTn id="72" dur="500" fill="hold"/>
                                        <p:tgtEl>
                                          <p:spTgt spid="63"/>
                                        </p:tgtEl>
                                        <p:attrNameLst>
                                          <p:attrName>ppt_h</p:attrName>
                                        </p:attrNameLst>
                                      </p:cBhvr>
                                      <p:tavLst>
                                        <p:tav tm="0">
                                          <p:val>
                                            <p:fltVal val="0"/>
                                          </p:val>
                                        </p:tav>
                                        <p:tav tm="100000">
                                          <p:val>
                                            <p:strVal val="#ppt_h"/>
                                          </p:val>
                                        </p:tav>
                                      </p:tavLst>
                                    </p:anim>
                                    <p:animEffect transition="in" filter="fade">
                                      <p:cBhvr>
                                        <p:cTn id="73"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4" grpId="0" animBg="1"/>
      <p:bldP spid="25" grpId="0" animBg="1"/>
      <p:bldP spid="26" grpId="0" animBg="1"/>
      <p:bldP spid="28" grpId="0" animBg="1"/>
      <p:bldP spid="29" grpId="0" animBg="1"/>
      <p:bldP spid="30" grpId="0" animBg="1"/>
      <p:bldP spid="32" grpId="0" animBg="1"/>
      <p:bldP spid="33" grpId="0" animBg="1"/>
      <p:bldP spid="3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ID 8661124Freeform: Shape 3"/>
          <p:cNvSpPr/>
          <p:nvPr>
            <p:custDataLst>
              <p:tags r:id="rId1"/>
            </p:custDataLst>
          </p:nvPr>
        </p:nvSpPr>
        <p:spPr bwMode="auto">
          <a:xfrm>
            <a:off x="3820159" y="2921149"/>
            <a:ext cx="411751" cy="830385"/>
          </a:xfrm>
          <a:custGeom>
            <a:avLst/>
            <a:gdLst>
              <a:gd name="T0" fmla="*/ 88 w 104"/>
              <a:gd name="T1" fmla="*/ 0 h 210"/>
              <a:gd name="T2" fmla="*/ 0 w 104"/>
              <a:gd name="T3" fmla="*/ 208 h 210"/>
              <a:gd name="T4" fmla="*/ 20 w 104"/>
              <a:gd name="T5" fmla="*/ 210 h 210"/>
              <a:gd name="T6" fmla="*/ 104 w 104"/>
              <a:gd name="T7" fmla="*/ 13 h 210"/>
              <a:gd name="T8" fmla="*/ 88 w 104"/>
              <a:gd name="T9" fmla="*/ 0 h 210"/>
            </a:gdLst>
            <a:ahLst/>
            <a:cxnLst>
              <a:cxn ang="0">
                <a:pos x="T0" y="T1"/>
              </a:cxn>
              <a:cxn ang="0">
                <a:pos x="T2" y="T3"/>
              </a:cxn>
              <a:cxn ang="0">
                <a:pos x="T4" y="T5"/>
              </a:cxn>
              <a:cxn ang="0">
                <a:pos x="T6" y="T7"/>
              </a:cxn>
              <a:cxn ang="0">
                <a:pos x="T8" y="T9"/>
              </a:cxn>
            </a:cxnLst>
            <a:rect l="0" t="0" r="r" b="b"/>
            <a:pathLst>
              <a:path w="104" h="210">
                <a:moveTo>
                  <a:pt x="88" y="0"/>
                </a:moveTo>
                <a:cubicBezTo>
                  <a:pt x="46" y="62"/>
                  <a:pt x="16" y="133"/>
                  <a:pt x="0" y="208"/>
                </a:cubicBezTo>
                <a:cubicBezTo>
                  <a:pt x="7" y="208"/>
                  <a:pt x="14" y="209"/>
                  <a:pt x="20" y="210"/>
                </a:cubicBezTo>
                <a:cubicBezTo>
                  <a:pt x="35" y="139"/>
                  <a:pt x="64" y="72"/>
                  <a:pt x="104" y="13"/>
                </a:cubicBezTo>
                <a:cubicBezTo>
                  <a:pt x="98" y="9"/>
                  <a:pt x="93" y="5"/>
                  <a:pt x="88" y="0"/>
                </a:cubicBezTo>
                <a:close/>
              </a:path>
            </a:pathLst>
          </a:custGeom>
          <a:solidFill>
            <a:schemeClr val="tx1">
              <a:lumMod val="65000"/>
              <a:lumOff val="35000"/>
            </a:schemeClr>
          </a:solidFill>
          <a:ln>
            <a:noFill/>
          </a:ln>
        </p:spPr>
        <p:txBody>
          <a:bodyPr anchor="ctr"/>
          <a:lstStyle/>
          <a:p>
            <a:pPr algn="ctr"/>
            <a:endParaRPr dirty="0">
              <a:cs typeface="+mn-ea"/>
              <a:sym typeface="+mn-lt"/>
            </a:endParaRPr>
          </a:p>
        </p:txBody>
      </p:sp>
      <p:sp>
        <p:nvSpPr>
          <p:cNvPr id="14" name="D 8661124Freeform: Shape 4"/>
          <p:cNvSpPr/>
          <p:nvPr>
            <p:custDataLst>
              <p:tags r:id="rId2"/>
            </p:custDataLst>
          </p:nvPr>
        </p:nvSpPr>
        <p:spPr bwMode="auto">
          <a:xfrm>
            <a:off x="7865983" y="2921149"/>
            <a:ext cx="410083" cy="830385"/>
          </a:xfrm>
          <a:custGeom>
            <a:avLst/>
            <a:gdLst>
              <a:gd name="T0" fmla="*/ 104 w 104"/>
              <a:gd name="T1" fmla="*/ 208 h 210"/>
              <a:gd name="T2" fmla="*/ 16 w 104"/>
              <a:gd name="T3" fmla="*/ 0 h 210"/>
              <a:gd name="T4" fmla="*/ 0 w 104"/>
              <a:gd name="T5" fmla="*/ 13 h 210"/>
              <a:gd name="T6" fmla="*/ 84 w 104"/>
              <a:gd name="T7" fmla="*/ 210 h 210"/>
              <a:gd name="T8" fmla="*/ 104 w 104"/>
              <a:gd name="T9" fmla="*/ 208 h 210"/>
            </a:gdLst>
            <a:ahLst/>
            <a:cxnLst>
              <a:cxn ang="0">
                <a:pos x="T0" y="T1"/>
              </a:cxn>
              <a:cxn ang="0">
                <a:pos x="T2" y="T3"/>
              </a:cxn>
              <a:cxn ang="0">
                <a:pos x="T4" y="T5"/>
              </a:cxn>
              <a:cxn ang="0">
                <a:pos x="T6" y="T7"/>
              </a:cxn>
              <a:cxn ang="0">
                <a:pos x="T8" y="T9"/>
              </a:cxn>
            </a:cxnLst>
            <a:rect l="0" t="0" r="r" b="b"/>
            <a:pathLst>
              <a:path w="104" h="210">
                <a:moveTo>
                  <a:pt x="104" y="208"/>
                </a:moveTo>
                <a:cubicBezTo>
                  <a:pt x="88" y="133"/>
                  <a:pt x="58" y="62"/>
                  <a:pt x="16" y="0"/>
                </a:cubicBezTo>
                <a:cubicBezTo>
                  <a:pt x="11" y="5"/>
                  <a:pt x="6" y="9"/>
                  <a:pt x="0" y="13"/>
                </a:cubicBezTo>
                <a:cubicBezTo>
                  <a:pt x="40" y="72"/>
                  <a:pt x="69" y="139"/>
                  <a:pt x="84" y="210"/>
                </a:cubicBezTo>
                <a:cubicBezTo>
                  <a:pt x="90" y="209"/>
                  <a:pt x="97" y="208"/>
                  <a:pt x="104" y="208"/>
                </a:cubicBezTo>
                <a:close/>
              </a:path>
            </a:pathLst>
          </a:custGeom>
          <a:solidFill>
            <a:schemeClr val="tx1">
              <a:lumMod val="65000"/>
              <a:lumOff val="35000"/>
            </a:schemeClr>
          </a:solidFill>
          <a:ln>
            <a:noFill/>
          </a:ln>
        </p:spPr>
        <p:txBody>
          <a:bodyPr anchor="ctr"/>
          <a:lstStyle/>
          <a:p>
            <a:pPr algn="ctr"/>
            <a:endParaRPr dirty="0">
              <a:cs typeface="+mn-ea"/>
              <a:sym typeface="+mn-lt"/>
            </a:endParaRPr>
          </a:p>
        </p:txBody>
      </p:sp>
      <p:sp>
        <p:nvSpPr>
          <p:cNvPr id="15" name="ID 8661124Freeform: Shape 5"/>
          <p:cNvSpPr/>
          <p:nvPr>
            <p:custDataLst>
              <p:tags r:id="rId3"/>
            </p:custDataLst>
          </p:nvPr>
        </p:nvSpPr>
        <p:spPr bwMode="auto">
          <a:xfrm>
            <a:off x="6484035" y="1969041"/>
            <a:ext cx="813499" cy="395183"/>
          </a:xfrm>
          <a:custGeom>
            <a:avLst/>
            <a:gdLst>
              <a:gd name="T0" fmla="*/ 194 w 206"/>
              <a:gd name="T1" fmla="*/ 100 h 100"/>
              <a:gd name="T2" fmla="*/ 206 w 206"/>
              <a:gd name="T3" fmla="*/ 84 h 100"/>
              <a:gd name="T4" fmla="*/ 1 w 206"/>
              <a:gd name="T5" fmla="*/ 0 h 100"/>
              <a:gd name="T6" fmla="*/ 1 w 206"/>
              <a:gd name="T7" fmla="*/ 1 h 100"/>
              <a:gd name="T8" fmla="*/ 0 w 206"/>
              <a:gd name="T9" fmla="*/ 20 h 100"/>
              <a:gd name="T10" fmla="*/ 194 w 206"/>
              <a:gd name="T11" fmla="*/ 100 h 100"/>
            </a:gdLst>
            <a:ahLst/>
            <a:cxnLst>
              <a:cxn ang="0">
                <a:pos x="T0" y="T1"/>
              </a:cxn>
              <a:cxn ang="0">
                <a:pos x="T2" y="T3"/>
              </a:cxn>
              <a:cxn ang="0">
                <a:pos x="T4" y="T5"/>
              </a:cxn>
              <a:cxn ang="0">
                <a:pos x="T6" y="T7"/>
              </a:cxn>
              <a:cxn ang="0">
                <a:pos x="T8" y="T9"/>
              </a:cxn>
              <a:cxn ang="0">
                <a:pos x="T10" y="T11"/>
              </a:cxn>
            </a:cxnLst>
            <a:rect l="0" t="0" r="r" b="b"/>
            <a:pathLst>
              <a:path w="206" h="100">
                <a:moveTo>
                  <a:pt x="194" y="100"/>
                </a:moveTo>
                <a:cubicBezTo>
                  <a:pt x="197" y="94"/>
                  <a:pt x="202" y="89"/>
                  <a:pt x="206" y="84"/>
                </a:cubicBezTo>
                <a:cubicBezTo>
                  <a:pt x="145" y="44"/>
                  <a:pt x="76" y="15"/>
                  <a:pt x="1" y="0"/>
                </a:cubicBezTo>
                <a:cubicBezTo>
                  <a:pt x="1" y="0"/>
                  <a:pt x="1" y="1"/>
                  <a:pt x="1" y="1"/>
                </a:cubicBezTo>
                <a:cubicBezTo>
                  <a:pt x="1" y="8"/>
                  <a:pt x="1" y="14"/>
                  <a:pt x="0" y="20"/>
                </a:cubicBezTo>
                <a:cubicBezTo>
                  <a:pt x="70" y="34"/>
                  <a:pt x="136" y="62"/>
                  <a:pt x="194" y="100"/>
                </a:cubicBezTo>
                <a:close/>
              </a:path>
            </a:pathLst>
          </a:custGeom>
          <a:solidFill>
            <a:schemeClr val="tx1">
              <a:lumMod val="65000"/>
              <a:lumOff val="35000"/>
            </a:schemeClr>
          </a:solidFill>
          <a:ln>
            <a:noFill/>
          </a:ln>
        </p:spPr>
        <p:txBody>
          <a:bodyPr anchor="ctr"/>
          <a:lstStyle/>
          <a:p>
            <a:pPr algn="ctr"/>
            <a:endParaRPr dirty="0">
              <a:cs typeface="+mn-ea"/>
              <a:sym typeface="+mn-lt"/>
            </a:endParaRPr>
          </a:p>
        </p:txBody>
      </p:sp>
      <p:sp>
        <p:nvSpPr>
          <p:cNvPr id="16" name="ID 8661124Freeform: Shape 6"/>
          <p:cNvSpPr/>
          <p:nvPr>
            <p:custDataLst>
              <p:tags r:id="rId4"/>
            </p:custDataLst>
          </p:nvPr>
        </p:nvSpPr>
        <p:spPr bwMode="auto">
          <a:xfrm>
            <a:off x="4795357" y="1969041"/>
            <a:ext cx="816833" cy="395183"/>
          </a:xfrm>
          <a:custGeom>
            <a:avLst/>
            <a:gdLst>
              <a:gd name="T0" fmla="*/ 205 w 207"/>
              <a:gd name="T1" fmla="*/ 1 h 100"/>
              <a:gd name="T2" fmla="*/ 205 w 207"/>
              <a:gd name="T3" fmla="*/ 0 h 100"/>
              <a:gd name="T4" fmla="*/ 0 w 207"/>
              <a:gd name="T5" fmla="*/ 84 h 100"/>
              <a:gd name="T6" fmla="*/ 13 w 207"/>
              <a:gd name="T7" fmla="*/ 100 h 100"/>
              <a:gd name="T8" fmla="*/ 207 w 207"/>
              <a:gd name="T9" fmla="*/ 20 h 100"/>
              <a:gd name="T10" fmla="*/ 205 w 207"/>
              <a:gd name="T11" fmla="*/ 1 h 100"/>
            </a:gdLst>
            <a:ahLst/>
            <a:cxnLst>
              <a:cxn ang="0">
                <a:pos x="T0" y="T1"/>
              </a:cxn>
              <a:cxn ang="0">
                <a:pos x="T2" y="T3"/>
              </a:cxn>
              <a:cxn ang="0">
                <a:pos x="T4" y="T5"/>
              </a:cxn>
              <a:cxn ang="0">
                <a:pos x="T6" y="T7"/>
              </a:cxn>
              <a:cxn ang="0">
                <a:pos x="T8" y="T9"/>
              </a:cxn>
              <a:cxn ang="0">
                <a:pos x="T10" y="T11"/>
              </a:cxn>
            </a:cxnLst>
            <a:rect l="0" t="0" r="r" b="b"/>
            <a:pathLst>
              <a:path w="207" h="100">
                <a:moveTo>
                  <a:pt x="205" y="1"/>
                </a:moveTo>
                <a:cubicBezTo>
                  <a:pt x="205" y="1"/>
                  <a:pt x="205" y="0"/>
                  <a:pt x="205" y="0"/>
                </a:cubicBezTo>
                <a:cubicBezTo>
                  <a:pt x="131" y="15"/>
                  <a:pt x="62" y="44"/>
                  <a:pt x="0" y="84"/>
                </a:cubicBezTo>
                <a:cubicBezTo>
                  <a:pt x="5" y="89"/>
                  <a:pt x="9" y="94"/>
                  <a:pt x="13" y="100"/>
                </a:cubicBezTo>
                <a:cubicBezTo>
                  <a:pt x="71" y="62"/>
                  <a:pt x="137" y="34"/>
                  <a:pt x="207" y="20"/>
                </a:cubicBezTo>
                <a:cubicBezTo>
                  <a:pt x="206" y="14"/>
                  <a:pt x="205" y="8"/>
                  <a:pt x="205" y="1"/>
                </a:cubicBezTo>
                <a:close/>
              </a:path>
            </a:pathLst>
          </a:custGeom>
          <a:solidFill>
            <a:schemeClr val="tx1">
              <a:lumMod val="65000"/>
              <a:lumOff val="35000"/>
            </a:schemeClr>
          </a:solidFill>
          <a:ln>
            <a:noFill/>
          </a:ln>
        </p:spPr>
        <p:txBody>
          <a:bodyPr anchor="ctr"/>
          <a:lstStyle/>
          <a:p>
            <a:pPr algn="ctr"/>
            <a:endParaRPr dirty="0">
              <a:cs typeface="+mn-ea"/>
              <a:sym typeface="+mn-lt"/>
            </a:endParaRPr>
          </a:p>
        </p:txBody>
      </p:sp>
      <p:sp>
        <p:nvSpPr>
          <p:cNvPr id="17" name="8661124Freeform: Shape 8"/>
          <p:cNvSpPr/>
          <p:nvPr>
            <p:custDataLst>
              <p:tags r:id="rId5"/>
            </p:custDataLst>
          </p:nvPr>
        </p:nvSpPr>
        <p:spPr bwMode="auto">
          <a:xfrm>
            <a:off x="5628861" y="1555516"/>
            <a:ext cx="836837" cy="837055"/>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tx1">
              <a:lumMod val="75000"/>
              <a:lumOff val="25000"/>
            </a:schemeClr>
          </a:solidFill>
          <a:ln>
            <a:noFill/>
          </a:ln>
        </p:spPr>
        <p:txBody>
          <a:bodyPr anchor="ctr"/>
          <a:lstStyle/>
          <a:p>
            <a:pPr algn="ctr"/>
            <a:endParaRPr dirty="0">
              <a:cs typeface="+mn-ea"/>
              <a:sym typeface="+mn-lt"/>
            </a:endParaRPr>
          </a:p>
        </p:txBody>
      </p:sp>
      <p:sp>
        <p:nvSpPr>
          <p:cNvPr id="29" name="8661124Freeform: Shape 10"/>
          <p:cNvSpPr/>
          <p:nvPr>
            <p:custDataLst>
              <p:tags r:id="rId6"/>
            </p:custDataLst>
          </p:nvPr>
        </p:nvSpPr>
        <p:spPr bwMode="auto">
          <a:xfrm>
            <a:off x="5924372" y="1787860"/>
            <a:ext cx="251693" cy="360658"/>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solidFill>
            <a:schemeClr val="tx1">
              <a:lumMod val="75000"/>
              <a:lumOff val="25000"/>
            </a:schemeClr>
          </a:solidFill>
          <a:ln>
            <a:noFill/>
          </a:ln>
        </p:spPr>
        <p:txBody>
          <a:bodyPr anchor="ctr"/>
          <a:lstStyle/>
          <a:p>
            <a:pPr algn="ctr"/>
            <a:endParaRPr dirty="0">
              <a:cs typeface="+mn-ea"/>
              <a:sym typeface="+mn-lt"/>
            </a:endParaRPr>
          </a:p>
        </p:txBody>
      </p:sp>
      <p:sp>
        <p:nvSpPr>
          <p:cNvPr id="30" name="8661124Freeform: Shape 11"/>
          <p:cNvSpPr/>
          <p:nvPr>
            <p:custDataLst>
              <p:tags r:id="rId7"/>
            </p:custDataLst>
          </p:nvPr>
        </p:nvSpPr>
        <p:spPr bwMode="auto">
          <a:xfrm>
            <a:off x="5981734" y="1844066"/>
            <a:ext cx="74922" cy="73771"/>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solidFill>
            <a:srgbClr val="A6A6A6"/>
          </a:solidFill>
          <a:ln>
            <a:noFill/>
          </a:ln>
        </p:spPr>
        <p:txBody>
          <a:bodyPr anchor="ctr"/>
          <a:lstStyle/>
          <a:p>
            <a:pPr algn="ctr"/>
            <a:endParaRPr dirty="0">
              <a:cs typeface="+mn-ea"/>
              <a:sym typeface="+mn-lt"/>
            </a:endParaRPr>
          </a:p>
        </p:txBody>
      </p:sp>
      <p:sp>
        <p:nvSpPr>
          <p:cNvPr id="31" name="8661124Freeform: Shape 60"/>
          <p:cNvSpPr/>
          <p:nvPr>
            <p:custDataLst>
              <p:tags r:id="rId8"/>
            </p:custDataLst>
          </p:nvPr>
        </p:nvSpPr>
        <p:spPr bwMode="auto">
          <a:xfrm>
            <a:off x="3395073" y="3766542"/>
            <a:ext cx="836837" cy="838722"/>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tx1">
              <a:lumMod val="75000"/>
              <a:lumOff val="25000"/>
            </a:schemeClr>
          </a:solidFill>
          <a:ln>
            <a:noFill/>
          </a:ln>
        </p:spPr>
        <p:txBody>
          <a:bodyPr anchor="ctr"/>
          <a:lstStyle/>
          <a:p>
            <a:pPr algn="ctr"/>
            <a:endParaRPr dirty="0">
              <a:cs typeface="+mn-ea"/>
              <a:sym typeface="+mn-lt"/>
            </a:endParaRPr>
          </a:p>
        </p:txBody>
      </p:sp>
      <p:sp>
        <p:nvSpPr>
          <p:cNvPr id="32" name="8661124Freeform: Shape 61"/>
          <p:cNvSpPr/>
          <p:nvPr>
            <p:custDataLst>
              <p:tags r:id="rId9"/>
            </p:custDataLst>
          </p:nvPr>
        </p:nvSpPr>
        <p:spPr bwMode="auto">
          <a:xfrm>
            <a:off x="3664763" y="4033771"/>
            <a:ext cx="286636" cy="286711"/>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tx1">
              <a:lumMod val="75000"/>
              <a:lumOff val="25000"/>
            </a:schemeClr>
          </a:solidFill>
          <a:ln>
            <a:noFill/>
          </a:ln>
          <a:effectLst/>
        </p:spPr>
        <p:txBody>
          <a:bodyPr anchor="ctr"/>
          <a:lstStyle/>
          <a:p>
            <a:pPr algn="ctr"/>
            <a:endParaRPr dirty="0">
              <a:cs typeface="+mn-ea"/>
              <a:sym typeface="+mn-lt"/>
            </a:endParaRPr>
          </a:p>
        </p:txBody>
      </p:sp>
      <p:sp>
        <p:nvSpPr>
          <p:cNvPr id="33" name="8661124Freeform: Shape 63"/>
          <p:cNvSpPr/>
          <p:nvPr>
            <p:custDataLst>
              <p:tags r:id="rId10"/>
            </p:custDataLst>
          </p:nvPr>
        </p:nvSpPr>
        <p:spPr bwMode="auto">
          <a:xfrm>
            <a:off x="4056874" y="2187475"/>
            <a:ext cx="836837" cy="837055"/>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tx1">
              <a:lumMod val="75000"/>
              <a:lumOff val="25000"/>
            </a:schemeClr>
          </a:solidFill>
          <a:ln>
            <a:noFill/>
          </a:ln>
        </p:spPr>
        <p:txBody>
          <a:bodyPr anchor="ctr"/>
          <a:lstStyle/>
          <a:p>
            <a:pPr algn="ctr"/>
            <a:endParaRPr dirty="0">
              <a:cs typeface="+mn-ea"/>
              <a:sym typeface="+mn-lt"/>
            </a:endParaRPr>
          </a:p>
        </p:txBody>
      </p:sp>
      <p:sp>
        <p:nvSpPr>
          <p:cNvPr id="34" name="8661124Freeform: Shape 64"/>
          <p:cNvSpPr/>
          <p:nvPr>
            <p:custDataLst>
              <p:tags r:id="rId11"/>
            </p:custDataLst>
          </p:nvPr>
        </p:nvSpPr>
        <p:spPr bwMode="auto">
          <a:xfrm>
            <a:off x="4325024" y="2457696"/>
            <a:ext cx="296882" cy="2957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87" y="2580"/>
                </a:moveTo>
                <a:cubicBezTo>
                  <a:pt x="20419" y="2580"/>
                  <a:pt x="20793" y="2735"/>
                  <a:pt x="21116" y="3052"/>
                </a:cubicBezTo>
                <a:cubicBezTo>
                  <a:pt x="21438" y="3372"/>
                  <a:pt x="21599" y="3743"/>
                  <a:pt x="21599" y="4175"/>
                </a:cubicBezTo>
                <a:lnTo>
                  <a:pt x="21599" y="19987"/>
                </a:lnTo>
                <a:cubicBezTo>
                  <a:pt x="21599" y="20419"/>
                  <a:pt x="21438" y="20796"/>
                  <a:pt x="21116" y="21116"/>
                </a:cubicBezTo>
                <a:cubicBezTo>
                  <a:pt x="20793" y="21438"/>
                  <a:pt x="20419" y="21599"/>
                  <a:pt x="19987" y="21599"/>
                </a:cubicBezTo>
                <a:lnTo>
                  <a:pt x="1612" y="21599"/>
                </a:lnTo>
                <a:cubicBezTo>
                  <a:pt x="1180" y="21599"/>
                  <a:pt x="806" y="21438"/>
                  <a:pt x="483" y="21116"/>
                </a:cubicBezTo>
                <a:cubicBezTo>
                  <a:pt x="161" y="20796"/>
                  <a:pt x="0" y="20419"/>
                  <a:pt x="0" y="19987"/>
                </a:cubicBezTo>
                <a:lnTo>
                  <a:pt x="0" y="4175"/>
                </a:lnTo>
                <a:cubicBezTo>
                  <a:pt x="0" y="3743"/>
                  <a:pt x="161" y="3372"/>
                  <a:pt x="483" y="3052"/>
                </a:cubicBezTo>
                <a:cubicBezTo>
                  <a:pt x="806" y="2735"/>
                  <a:pt x="1180" y="2580"/>
                  <a:pt x="1612" y="2580"/>
                </a:cubicBezTo>
                <a:lnTo>
                  <a:pt x="2150" y="2580"/>
                </a:lnTo>
                <a:lnTo>
                  <a:pt x="2150" y="2401"/>
                </a:lnTo>
                <a:cubicBezTo>
                  <a:pt x="2150" y="2116"/>
                  <a:pt x="2196" y="1828"/>
                  <a:pt x="2288" y="1540"/>
                </a:cubicBezTo>
                <a:cubicBezTo>
                  <a:pt x="2381" y="1249"/>
                  <a:pt x="2530" y="990"/>
                  <a:pt x="2738" y="766"/>
                </a:cubicBezTo>
                <a:cubicBezTo>
                  <a:pt x="2942" y="541"/>
                  <a:pt x="3216" y="360"/>
                  <a:pt x="3555" y="213"/>
                </a:cubicBezTo>
                <a:cubicBezTo>
                  <a:pt x="3895" y="75"/>
                  <a:pt x="4310" y="0"/>
                  <a:pt x="4796" y="0"/>
                </a:cubicBezTo>
                <a:cubicBezTo>
                  <a:pt x="5283" y="0"/>
                  <a:pt x="5698" y="75"/>
                  <a:pt x="6037" y="213"/>
                </a:cubicBezTo>
                <a:cubicBezTo>
                  <a:pt x="6377" y="360"/>
                  <a:pt x="6651" y="541"/>
                  <a:pt x="6858" y="766"/>
                </a:cubicBezTo>
                <a:cubicBezTo>
                  <a:pt x="7062" y="990"/>
                  <a:pt x="7215" y="1255"/>
                  <a:pt x="7313" y="1546"/>
                </a:cubicBezTo>
                <a:cubicBezTo>
                  <a:pt x="7411" y="1840"/>
                  <a:pt x="7457" y="2125"/>
                  <a:pt x="7457" y="2401"/>
                </a:cubicBezTo>
                <a:lnTo>
                  <a:pt x="7457" y="2580"/>
                </a:lnTo>
                <a:lnTo>
                  <a:pt x="8133" y="2580"/>
                </a:lnTo>
                <a:lnTo>
                  <a:pt x="8133" y="2401"/>
                </a:lnTo>
                <a:cubicBezTo>
                  <a:pt x="8133" y="2116"/>
                  <a:pt x="8179" y="1828"/>
                  <a:pt x="8269" y="1540"/>
                </a:cubicBezTo>
                <a:cubicBezTo>
                  <a:pt x="8364" y="1249"/>
                  <a:pt x="8511" y="990"/>
                  <a:pt x="8718" y="766"/>
                </a:cubicBezTo>
                <a:cubicBezTo>
                  <a:pt x="8925" y="541"/>
                  <a:pt x="9199" y="360"/>
                  <a:pt x="9538" y="213"/>
                </a:cubicBezTo>
                <a:cubicBezTo>
                  <a:pt x="9878" y="74"/>
                  <a:pt x="10293" y="0"/>
                  <a:pt x="10779" y="0"/>
                </a:cubicBezTo>
                <a:cubicBezTo>
                  <a:pt x="11266" y="0"/>
                  <a:pt x="11678" y="74"/>
                  <a:pt x="12020" y="213"/>
                </a:cubicBezTo>
                <a:cubicBezTo>
                  <a:pt x="12360" y="360"/>
                  <a:pt x="12636" y="541"/>
                  <a:pt x="12852" y="766"/>
                </a:cubicBezTo>
                <a:cubicBezTo>
                  <a:pt x="13068" y="990"/>
                  <a:pt x="13227" y="1255"/>
                  <a:pt x="13322" y="1546"/>
                </a:cubicBezTo>
                <a:cubicBezTo>
                  <a:pt x="13417" y="1840"/>
                  <a:pt x="13469" y="2125"/>
                  <a:pt x="13469" y="2401"/>
                </a:cubicBezTo>
                <a:lnTo>
                  <a:pt x="13469" y="2580"/>
                </a:lnTo>
                <a:lnTo>
                  <a:pt x="14142" y="2580"/>
                </a:lnTo>
                <a:lnTo>
                  <a:pt x="14142" y="2401"/>
                </a:lnTo>
                <a:cubicBezTo>
                  <a:pt x="14142" y="2116"/>
                  <a:pt x="14191" y="1828"/>
                  <a:pt x="14286" y="1540"/>
                </a:cubicBezTo>
                <a:cubicBezTo>
                  <a:pt x="14384" y="1249"/>
                  <a:pt x="14534" y="990"/>
                  <a:pt x="14741" y="765"/>
                </a:cubicBezTo>
                <a:cubicBezTo>
                  <a:pt x="14948" y="541"/>
                  <a:pt x="15219" y="359"/>
                  <a:pt x="15556" y="213"/>
                </a:cubicBezTo>
                <a:cubicBezTo>
                  <a:pt x="15890" y="74"/>
                  <a:pt x="16305" y="0"/>
                  <a:pt x="16803" y="0"/>
                </a:cubicBezTo>
                <a:cubicBezTo>
                  <a:pt x="17289" y="0"/>
                  <a:pt x="17704" y="74"/>
                  <a:pt x="18044" y="213"/>
                </a:cubicBezTo>
                <a:cubicBezTo>
                  <a:pt x="18383" y="359"/>
                  <a:pt x="18657" y="541"/>
                  <a:pt x="18864" y="765"/>
                </a:cubicBezTo>
                <a:cubicBezTo>
                  <a:pt x="19069" y="990"/>
                  <a:pt x="19218" y="1255"/>
                  <a:pt x="19311" y="1546"/>
                </a:cubicBezTo>
                <a:cubicBezTo>
                  <a:pt x="19403" y="1839"/>
                  <a:pt x="19449" y="2125"/>
                  <a:pt x="19449" y="2401"/>
                </a:cubicBezTo>
                <a:lnTo>
                  <a:pt x="19449" y="2580"/>
                </a:lnTo>
                <a:lnTo>
                  <a:pt x="19987" y="2580"/>
                </a:lnTo>
                <a:close/>
                <a:moveTo>
                  <a:pt x="6066" y="7968"/>
                </a:moveTo>
                <a:lnTo>
                  <a:pt x="2179" y="7968"/>
                </a:lnTo>
                <a:lnTo>
                  <a:pt x="2179" y="11443"/>
                </a:lnTo>
                <a:lnTo>
                  <a:pt x="6066" y="11443"/>
                </a:lnTo>
                <a:lnTo>
                  <a:pt x="6066" y="7968"/>
                </a:lnTo>
                <a:close/>
                <a:moveTo>
                  <a:pt x="6066" y="11976"/>
                </a:moveTo>
                <a:lnTo>
                  <a:pt x="2179" y="11976"/>
                </a:lnTo>
                <a:lnTo>
                  <a:pt x="2179" y="15452"/>
                </a:lnTo>
                <a:lnTo>
                  <a:pt x="6066" y="15452"/>
                </a:lnTo>
                <a:lnTo>
                  <a:pt x="6066" y="11976"/>
                </a:lnTo>
                <a:close/>
                <a:moveTo>
                  <a:pt x="6066" y="15976"/>
                </a:moveTo>
                <a:lnTo>
                  <a:pt x="2179" y="15976"/>
                </a:lnTo>
                <a:lnTo>
                  <a:pt x="2179" y="19422"/>
                </a:lnTo>
                <a:lnTo>
                  <a:pt x="6066" y="19422"/>
                </a:lnTo>
                <a:lnTo>
                  <a:pt x="6066" y="15976"/>
                </a:lnTo>
                <a:close/>
                <a:moveTo>
                  <a:pt x="3754" y="5543"/>
                </a:moveTo>
                <a:cubicBezTo>
                  <a:pt x="3754" y="6067"/>
                  <a:pt x="4102" y="6323"/>
                  <a:pt x="4799" y="6323"/>
                </a:cubicBezTo>
                <a:cubicBezTo>
                  <a:pt x="5499" y="6323"/>
                  <a:pt x="5847" y="6067"/>
                  <a:pt x="5847" y="5543"/>
                </a:cubicBezTo>
                <a:lnTo>
                  <a:pt x="5847" y="2398"/>
                </a:lnTo>
                <a:cubicBezTo>
                  <a:pt x="5847" y="1877"/>
                  <a:pt x="5499" y="1612"/>
                  <a:pt x="4799" y="1612"/>
                </a:cubicBezTo>
                <a:cubicBezTo>
                  <a:pt x="4102" y="1612"/>
                  <a:pt x="3754" y="1877"/>
                  <a:pt x="3754" y="2398"/>
                </a:cubicBezTo>
                <a:lnTo>
                  <a:pt x="3754" y="5543"/>
                </a:lnTo>
                <a:close/>
                <a:moveTo>
                  <a:pt x="10535" y="7968"/>
                </a:moveTo>
                <a:lnTo>
                  <a:pt x="6607" y="7968"/>
                </a:lnTo>
                <a:lnTo>
                  <a:pt x="6607" y="11443"/>
                </a:lnTo>
                <a:lnTo>
                  <a:pt x="10535" y="11443"/>
                </a:lnTo>
                <a:lnTo>
                  <a:pt x="10535" y="7968"/>
                </a:lnTo>
                <a:close/>
                <a:moveTo>
                  <a:pt x="10535" y="11976"/>
                </a:moveTo>
                <a:lnTo>
                  <a:pt x="6607" y="11976"/>
                </a:lnTo>
                <a:lnTo>
                  <a:pt x="6607" y="15452"/>
                </a:lnTo>
                <a:lnTo>
                  <a:pt x="10535" y="15452"/>
                </a:lnTo>
                <a:lnTo>
                  <a:pt x="10535" y="11976"/>
                </a:lnTo>
                <a:close/>
                <a:moveTo>
                  <a:pt x="10535" y="15976"/>
                </a:moveTo>
                <a:lnTo>
                  <a:pt x="6607" y="15976"/>
                </a:lnTo>
                <a:lnTo>
                  <a:pt x="6607" y="19422"/>
                </a:lnTo>
                <a:lnTo>
                  <a:pt x="10535" y="19422"/>
                </a:lnTo>
                <a:lnTo>
                  <a:pt x="10535" y="15976"/>
                </a:lnTo>
                <a:close/>
                <a:moveTo>
                  <a:pt x="9774" y="5543"/>
                </a:moveTo>
                <a:cubicBezTo>
                  <a:pt x="9774" y="5825"/>
                  <a:pt x="9849" y="6027"/>
                  <a:pt x="9996" y="6145"/>
                </a:cubicBezTo>
                <a:cubicBezTo>
                  <a:pt x="10143" y="6269"/>
                  <a:pt x="10405" y="6323"/>
                  <a:pt x="10782" y="6323"/>
                </a:cubicBezTo>
                <a:cubicBezTo>
                  <a:pt x="11159" y="6323"/>
                  <a:pt x="11427" y="6263"/>
                  <a:pt x="11588" y="6139"/>
                </a:cubicBezTo>
                <a:cubicBezTo>
                  <a:pt x="11750" y="6015"/>
                  <a:pt x="11830" y="5819"/>
                  <a:pt x="11830" y="5543"/>
                </a:cubicBezTo>
                <a:lnTo>
                  <a:pt x="11830" y="2398"/>
                </a:lnTo>
                <a:cubicBezTo>
                  <a:pt x="11830" y="2128"/>
                  <a:pt x="11750" y="1932"/>
                  <a:pt x="11588" y="1802"/>
                </a:cubicBezTo>
                <a:cubicBezTo>
                  <a:pt x="11427" y="1673"/>
                  <a:pt x="11159" y="1612"/>
                  <a:pt x="10782" y="1612"/>
                </a:cubicBezTo>
                <a:cubicBezTo>
                  <a:pt x="10405" y="1612"/>
                  <a:pt x="10143" y="1679"/>
                  <a:pt x="9996" y="1814"/>
                </a:cubicBezTo>
                <a:cubicBezTo>
                  <a:pt x="9849" y="1944"/>
                  <a:pt x="9774" y="2139"/>
                  <a:pt x="9774" y="2398"/>
                </a:cubicBezTo>
                <a:lnTo>
                  <a:pt x="9774" y="5543"/>
                </a:lnTo>
                <a:close/>
                <a:moveTo>
                  <a:pt x="14986" y="7968"/>
                </a:moveTo>
                <a:lnTo>
                  <a:pt x="11073" y="7968"/>
                </a:lnTo>
                <a:lnTo>
                  <a:pt x="11073" y="11443"/>
                </a:lnTo>
                <a:lnTo>
                  <a:pt x="14986" y="11443"/>
                </a:lnTo>
                <a:lnTo>
                  <a:pt x="14986" y="7968"/>
                </a:lnTo>
                <a:close/>
                <a:moveTo>
                  <a:pt x="14986" y="11976"/>
                </a:moveTo>
                <a:lnTo>
                  <a:pt x="11073" y="11976"/>
                </a:lnTo>
                <a:lnTo>
                  <a:pt x="11073" y="15452"/>
                </a:lnTo>
                <a:lnTo>
                  <a:pt x="14986" y="15452"/>
                </a:lnTo>
                <a:lnTo>
                  <a:pt x="14986" y="11976"/>
                </a:lnTo>
                <a:close/>
                <a:moveTo>
                  <a:pt x="14986" y="15976"/>
                </a:moveTo>
                <a:lnTo>
                  <a:pt x="11073" y="15976"/>
                </a:lnTo>
                <a:lnTo>
                  <a:pt x="11073" y="19422"/>
                </a:lnTo>
                <a:lnTo>
                  <a:pt x="14986" y="19422"/>
                </a:lnTo>
                <a:lnTo>
                  <a:pt x="14986" y="15976"/>
                </a:lnTo>
                <a:close/>
                <a:moveTo>
                  <a:pt x="19423" y="7968"/>
                </a:moveTo>
                <a:lnTo>
                  <a:pt x="15521" y="7968"/>
                </a:lnTo>
                <a:lnTo>
                  <a:pt x="15521" y="11443"/>
                </a:lnTo>
                <a:lnTo>
                  <a:pt x="19423" y="11443"/>
                </a:lnTo>
                <a:lnTo>
                  <a:pt x="19423" y="7968"/>
                </a:lnTo>
                <a:close/>
                <a:moveTo>
                  <a:pt x="19423" y="11976"/>
                </a:moveTo>
                <a:lnTo>
                  <a:pt x="15521" y="11976"/>
                </a:lnTo>
                <a:lnTo>
                  <a:pt x="15521" y="15452"/>
                </a:lnTo>
                <a:lnTo>
                  <a:pt x="19423" y="15452"/>
                </a:lnTo>
                <a:lnTo>
                  <a:pt x="19423" y="11976"/>
                </a:lnTo>
                <a:close/>
                <a:moveTo>
                  <a:pt x="19423" y="15976"/>
                </a:moveTo>
                <a:lnTo>
                  <a:pt x="15521" y="15976"/>
                </a:lnTo>
                <a:lnTo>
                  <a:pt x="15521" y="19422"/>
                </a:lnTo>
                <a:lnTo>
                  <a:pt x="19423" y="19422"/>
                </a:lnTo>
                <a:lnTo>
                  <a:pt x="19423" y="15976"/>
                </a:lnTo>
                <a:close/>
                <a:moveTo>
                  <a:pt x="15758" y="5543"/>
                </a:moveTo>
                <a:cubicBezTo>
                  <a:pt x="15758" y="6067"/>
                  <a:pt x="16106" y="6323"/>
                  <a:pt x="16806" y="6323"/>
                </a:cubicBezTo>
                <a:cubicBezTo>
                  <a:pt x="17502" y="6323"/>
                  <a:pt x="17848" y="6067"/>
                  <a:pt x="17839" y="5543"/>
                </a:cubicBezTo>
                <a:lnTo>
                  <a:pt x="17839" y="2398"/>
                </a:lnTo>
                <a:cubicBezTo>
                  <a:pt x="17839" y="1877"/>
                  <a:pt x="17494" y="1612"/>
                  <a:pt x="16806" y="1612"/>
                </a:cubicBezTo>
                <a:cubicBezTo>
                  <a:pt x="16106" y="1612"/>
                  <a:pt x="15758" y="1877"/>
                  <a:pt x="15758" y="2398"/>
                </a:cubicBezTo>
                <a:lnTo>
                  <a:pt x="15758" y="5543"/>
                </a:lnTo>
                <a:close/>
              </a:path>
            </a:pathLst>
          </a:custGeom>
          <a:solidFill>
            <a:schemeClr val="tx1">
              <a:lumMod val="75000"/>
              <a:lumOff val="25000"/>
            </a:schemeClr>
          </a:solidFill>
          <a:ln>
            <a:noFill/>
          </a:ln>
          <a:effectLst/>
        </p:spPr>
        <p:txBody>
          <a:bodyPr anchor="ctr"/>
          <a:lstStyle/>
          <a:p>
            <a:pPr algn="ctr"/>
            <a:endParaRPr dirty="0">
              <a:cs typeface="+mn-ea"/>
              <a:sym typeface="+mn-lt"/>
            </a:endParaRPr>
          </a:p>
        </p:txBody>
      </p:sp>
      <p:sp>
        <p:nvSpPr>
          <p:cNvPr id="35" name="661124Freeform: Shape 66"/>
          <p:cNvSpPr/>
          <p:nvPr>
            <p:custDataLst>
              <p:tags r:id="rId12"/>
            </p:custDataLst>
          </p:nvPr>
        </p:nvSpPr>
        <p:spPr bwMode="auto">
          <a:xfrm>
            <a:off x="7199181" y="2187475"/>
            <a:ext cx="836837" cy="837055"/>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tx1">
              <a:lumMod val="75000"/>
              <a:lumOff val="25000"/>
            </a:schemeClr>
          </a:solidFill>
          <a:ln>
            <a:noFill/>
          </a:ln>
        </p:spPr>
        <p:txBody>
          <a:bodyPr anchor="ctr"/>
          <a:lstStyle/>
          <a:p>
            <a:pPr algn="ctr"/>
            <a:endParaRPr dirty="0">
              <a:cs typeface="+mn-ea"/>
              <a:sym typeface="+mn-lt"/>
            </a:endParaRPr>
          </a:p>
        </p:txBody>
      </p:sp>
      <p:sp>
        <p:nvSpPr>
          <p:cNvPr id="36" name="661124Freeform: Shape 67"/>
          <p:cNvSpPr/>
          <p:nvPr>
            <p:custDataLst>
              <p:tags r:id="rId13"/>
            </p:custDataLst>
          </p:nvPr>
        </p:nvSpPr>
        <p:spPr bwMode="auto">
          <a:xfrm>
            <a:off x="7470194" y="2468645"/>
            <a:ext cx="298016" cy="266366"/>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tx1">
              <a:lumMod val="75000"/>
              <a:lumOff val="25000"/>
            </a:schemeClr>
          </a:solidFill>
          <a:ln>
            <a:noFill/>
          </a:ln>
          <a:effectLst/>
        </p:spPr>
        <p:txBody>
          <a:bodyPr anchor="ctr"/>
          <a:lstStyle/>
          <a:p>
            <a:pPr algn="ctr"/>
            <a:endParaRPr dirty="0">
              <a:cs typeface="+mn-ea"/>
              <a:sym typeface="+mn-lt"/>
            </a:endParaRPr>
          </a:p>
        </p:txBody>
      </p:sp>
      <p:sp>
        <p:nvSpPr>
          <p:cNvPr id="37" name="61124Freeform: Shape 69"/>
          <p:cNvSpPr/>
          <p:nvPr>
            <p:custDataLst>
              <p:tags r:id="rId14"/>
            </p:custDataLst>
          </p:nvPr>
        </p:nvSpPr>
        <p:spPr bwMode="auto">
          <a:xfrm>
            <a:off x="7862649" y="3766542"/>
            <a:ext cx="836837" cy="838722"/>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tx1">
              <a:lumMod val="75000"/>
              <a:lumOff val="25000"/>
            </a:schemeClr>
          </a:solidFill>
          <a:ln>
            <a:noFill/>
          </a:ln>
        </p:spPr>
        <p:txBody>
          <a:bodyPr anchor="ctr"/>
          <a:lstStyle/>
          <a:p>
            <a:pPr algn="ctr"/>
            <a:endParaRPr dirty="0">
              <a:cs typeface="+mn-ea"/>
              <a:sym typeface="+mn-lt"/>
            </a:endParaRPr>
          </a:p>
        </p:txBody>
      </p:sp>
      <p:sp>
        <p:nvSpPr>
          <p:cNvPr id="38" name="661124Freeform: Shape 70"/>
          <p:cNvSpPr/>
          <p:nvPr>
            <p:custDataLst>
              <p:tags r:id="rId15"/>
            </p:custDataLst>
          </p:nvPr>
        </p:nvSpPr>
        <p:spPr bwMode="auto">
          <a:xfrm>
            <a:off x="8141297" y="4036180"/>
            <a:ext cx="285368" cy="28430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7" y="0"/>
                </a:moveTo>
                <a:cubicBezTo>
                  <a:pt x="12301" y="0"/>
                  <a:pt x="13705" y="282"/>
                  <a:pt x="15011" y="847"/>
                </a:cubicBezTo>
                <a:cubicBezTo>
                  <a:pt x="16319" y="1408"/>
                  <a:pt x="17463" y="2176"/>
                  <a:pt x="18449" y="3156"/>
                </a:cubicBezTo>
                <a:cubicBezTo>
                  <a:pt x="19432" y="4133"/>
                  <a:pt x="20201" y="5277"/>
                  <a:pt x="20760" y="6590"/>
                </a:cubicBezTo>
                <a:cubicBezTo>
                  <a:pt x="21317" y="7900"/>
                  <a:pt x="21599" y="9306"/>
                  <a:pt x="21599" y="10800"/>
                </a:cubicBezTo>
                <a:cubicBezTo>
                  <a:pt x="21599" y="12293"/>
                  <a:pt x="21317" y="13699"/>
                  <a:pt x="20760" y="15009"/>
                </a:cubicBezTo>
                <a:cubicBezTo>
                  <a:pt x="20201" y="16320"/>
                  <a:pt x="19430" y="17466"/>
                  <a:pt x="18449" y="18443"/>
                </a:cubicBezTo>
                <a:cubicBezTo>
                  <a:pt x="17463" y="19423"/>
                  <a:pt x="16319" y="20191"/>
                  <a:pt x="15011" y="20752"/>
                </a:cubicBezTo>
                <a:cubicBezTo>
                  <a:pt x="13705" y="21317"/>
                  <a:pt x="12301" y="21599"/>
                  <a:pt x="10807" y="21599"/>
                </a:cubicBezTo>
                <a:cubicBezTo>
                  <a:pt x="9309" y="21599"/>
                  <a:pt x="7905" y="21317"/>
                  <a:pt x="6594" y="20752"/>
                </a:cubicBezTo>
                <a:cubicBezTo>
                  <a:pt x="5280" y="20191"/>
                  <a:pt x="4136" y="19423"/>
                  <a:pt x="3158" y="18443"/>
                </a:cubicBezTo>
                <a:cubicBezTo>
                  <a:pt x="2178" y="17466"/>
                  <a:pt x="1409" y="16320"/>
                  <a:pt x="847" y="15009"/>
                </a:cubicBezTo>
                <a:cubicBezTo>
                  <a:pt x="282" y="13699"/>
                  <a:pt x="0" y="12293"/>
                  <a:pt x="0" y="10800"/>
                </a:cubicBezTo>
                <a:cubicBezTo>
                  <a:pt x="0" y="9306"/>
                  <a:pt x="282" y="7900"/>
                  <a:pt x="847" y="6590"/>
                </a:cubicBezTo>
                <a:cubicBezTo>
                  <a:pt x="1409" y="5277"/>
                  <a:pt x="2181" y="4133"/>
                  <a:pt x="3158" y="3156"/>
                </a:cubicBezTo>
                <a:cubicBezTo>
                  <a:pt x="4136" y="2176"/>
                  <a:pt x="5280" y="1408"/>
                  <a:pt x="6594" y="847"/>
                </a:cubicBezTo>
                <a:cubicBezTo>
                  <a:pt x="7902" y="282"/>
                  <a:pt x="9306" y="0"/>
                  <a:pt x="10807" y="0"/>
                </a:cubicBezTo>
                <a:moveTo>
                  <a:pt x="18164" y="8812"/>
                </a:moveTo>
                <a:cubicBezTo>
                  <a:pt x="18288" y="8688"/>
                  <a:pt x="18353" y="8532"/>
                  <a:pt x="18359" y="8354"/>
                </a:cubicBezTo>
                <a:cubicBezTo>
                  <a:pt x="18362" y="8171"/>
                  <a:pt x="18299" y="8021"/>
                  <a:pt x="18164" y="7894"/>
                </a:cubicBezTo>
                <a:lnTo>
                  <a:pt x="16757" y="6448"/>
                </a:lnTo>
                <a:cubicBezTo>
                  <a:pt x="16613" y="6321"/>
                  <a:pt x="16454" y="6259"/>
                  <a:pt x="16276" y="6259"/>
                </a:cubicBezTo>
                <a:cubicBezTo>
                  <a:pt x="16099" y="6259"/>
                  <a:pt x="15946" y="6321"/>
                  <a:pt x="15810" y="6448"/>
                </a:cubicBezTo>
                <a:lnTo>
                  <a:pt x="9696" y="12570"/>
                </a:lnTo>
                <a:cubicBezTo>
                  <a:pt x="9569" y="12697"/>
                  <a:pt x="9416" y="12759"/>
                  <a:pt x="9244" y="12759"/>
                </a:cubicBezTo>
                <a:cubicBezTo>
                  <a:pt x="9069" y="12759"/>
                  <a:pt x="8914" y="12697"/>
                  <a:pt x="8778" y="12570"/>
                </a:cubicBezTo>
                <a:lnTo>
                  <a:pt x="5786" y="9583"/>
                </a:lnTo>
                <a:cubicBezTo>
                  <a:pt x="5659" y="9458"/>
                  <a:pt x="5506" y="9393"/>
                  <a:pt x="5334" y="9393"/>
                </a:cubicBezTo>
                <a:cubicBezTo>
                  <a:pt x="5156" y="9393"/>
                  <a:pt x="4995" y="9458"/>
                  <a:pt x="4839" y="9583"/>
                </a:cubicBezTo>
                <a:lnTo>
                  <a:pt x="3432" y="11014"/>
                </a:lnTo>
                <a:cubicBezTo>
                  <a:pt x="3305" y="11141"/>
                  <a:pt x="3246" y="11297"/>
                  <a:pt x="3246" y="11474"/>
                </a:cubicBezTo>
                <a:cubicBezTo>
                  <a:pt x="3246" y="11655"/>
                  <a:pt x="3305" y="11810"/>
                  <a:pt x="3432" y="11935"/>
                </a:cubicBezTo>
                <a:lnTo>
                  <a:pt x="7747" y="16249"/>
                </a:lnTo>
                <a:cubicBezTo>
                  <a:pt x="7874" y="16373"/>
                  <a:pt x="8043" y="16483"/>
                  <a:pt x="8261" y="16579"/>
                </a:cubicBezTo>
                <a:cubicBezTo>
                  <a:pt x="8478" y="16673"/>
                  <a:pt x="8676" y="16720"/>
                  <a:pt x="8857" y="16720"/>
                </a:cubicBezTo>
                <a:lnTo>
                  <a:pt x="9617" y="16720"/>
                </a:lnTo>
                <a:cubicBezTo>
                  <a:pt x="9795" y="16720"/>
                  <a:pt x="9993" y="16675"/>
                  <a:pt x="10205" y="16585"/>
                </a:cubicBezTo>
                <a:cubicBezTo>
                  <a:pt x="10417" y="16495"/>
                  <a:pt x="10592" y="16382"/>
                  <a:pt x="10727" y="16249"/>
                </a:cubicBezTo>
                <a:lnTo>
                  <a:pt x="18164" y="8812"/>
                </a:lnTo>
                <a:close/>
              </a:path>
            </a:pathLst>
          </a:custGeom>
          <a:solidFill>
            <a:schemeClr val="tx1">
              <a:lumMod val="75000"/>
              <a:lumOff val="25000"/>
            </a:schemeClr>
          </a:solidFill>
          <a:ln>
            <a:noFill/>
          </a:ln>
          <a:effectLst/>
        </p:spPr>
        <p:txBody>
          <a:bodyPr anchor="ctr"/>
          <a:lstStyle/>
          <a:p>
            <a:pPr algn="ctr"/>
            <a:endParaRPr dirty="0">
              <a:cs typeface="+mn-ea"/>
              <a:sym typeface="+mn-lt"/>
            </a:endParaRPr>
          </a:p>
        </p:txBody>
      </p:sp>
      <p:sp>
        <p:nvSpPr>
          <p:cNvPr id="39" name="61124椭圆 1"/>
          <p:cNvSpPr/>
          <p:nvPr>
            <p:custDataLst>
              <p:tags r:id="rId16"/>
            </p:custDataLst>
          </p:nvPr>
        </p:nvSpPr>
        <p:spPr>
          <a:xfrm>
            <a:off x="4485374" y="2658568"/>
            <a:ext cx="3123810" cy="3091344"/>
          </a:xfrm>
          <a:prstGeom prst="ellipse">
            <a:avLst/>
          </a:prstGeom>
          <a:blipFill dpi="0" rotWithShape="1">
            <a:blip r:embed="rId27" cstate="screen">
              <a:extLst>
                <a:ext uri="{28A0092B-C50C-407E-A947-70E740481C1C}">
                  <a14:useLocalDpi xmlns:a14="http://schemas.microsoft.com/office/drawing/2010/main"/>
                </a:ext>
              </a:extLst>
            </a:blip>
            <a:srcRect/>
            <a:stretch>
              <a:fillRect/>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sp>
        <p:nvSpPr>
          <p:cNvPr id="40" name="8661124文本框 54"/>
          <p:cNvSpPr txBox="1"/>
          <p:nvPr>
            <p:custDataLst>
              <p:tags r:id="rId17"/>
            </p:custDataLst>
          </p:nvPr>
        </p:nvSpPr>
        <p:spPr>
          <a:xfrm>
            <a:off x="8769501" y="1796002"/>
            <a:ext cx="1415772" cy="338554"/>
          </a:xfrm>
          <a:prstGeom prst="rect">
            <a:avLst/>
          </a:prstGeom>
          <a:noFill/>
        </p:spPr>
        <p:txBody>
          <a:bodyPr wrap="none">
            <a:noAutofit/>
          </a:bodyPr>
          <a:lstStyle/>
          <a:p>
            <a:pPr algn="just">
              <a:lnSpc>
                <a:spcPct val="120000"/>
              </a:lnSpc>
            </a:pPr>
            <a:r>
              <a:rPr lang="zh-CN" altLang="en-US" b="1" dirty="0">
                <a:solidFill>
                  <a:schemeClr val="tx1">
                    <a:lumMod val="75000"/>
                    <a:lumOff val="25000"/>
                  </a:schemeClr>
                </a:solidFill>
                <a:cs typeface="+mn-ea"/>
                <a:sym typeface="+mn-lt"/>
              </a:rPr>
              <a:t>添加标题</a:t>
            </a:r>
          </a:p>
        </p:txBody>
      </p:sp>
      <p:sp>
        <p:nvSpPr>
          <p:cNvPr id="41" name="661124文本框 55"/>
          <p:cNvSpPr txBox="1"/>
          <p:nvPr>
            <p:custDataLst>
              <p:tags r:id="rId18"/>
            </p:custDataLst>
          </p:nvPr>
        </p:nvSpPr>
        <p:spPr>
          <a:xfrm>
            <a:off x="8746270" y="2223294"/>
            <a:ext cx="2239686" cy="516423"/>
          </a:xfrm>
          <a:prstGeom prst="rect">
            <a:avLst/>
          </a:prstGeom>
          <a:noFill/>
        </p:spPr>
        <p:txBody>
          <a:bodyPr wrap="square">
            <a:noAutofit/>
          </a:bodyPr>
          <a:lstStyle/>
          <a:p>
            <a:pPr>
              <a:lnSpc>
                <a:spcPct val="120000"/>
              </a:lnSpc>
            </a:pPr>
            <a:r>
              <a:rPr lang="zh-CN" altLang="en-US" sz="1400" dirty="0">
                <a:solidFill>
                  <a:schemeClr val="tx1">
                    <a:lumMod val="75000"/>
                    <a:lumOff val="25000"/>
                  </a:schemeClr>
                </a:solidFill>
                <a:cs typeface="+mn-ea"/>
                <a:sym typeface="+mn-lt"/>
              </a:rPr>
              <a:t>请替换文字内容复制你的内容到此请替换文字内容复制你的内容到此</a:t>
            </a:r>
          </a:p>
        </p:txBody>
      </p:sp>
      <p:sp>
        <p:nvSpPr>
          <p:cNvPr id="42" name="661124文本框 74"/>
          <p:cNvSpPr txBox="1"/>
          <p:nvPr>
            <p:custDataLst>
              <p:tags r:id="rId19"/>
            </p:custDataLst>
          </p:nvPr>
        </p:nvSpPr>
        <p:spPr>
          <a:xfrm>
            <a:off x="8746270" y="3758204"/>
            <a:ext cx="1415772" cy="338554"/>
          </a:xfrm>
          <a:prstGeom prst="rect">
            <a:avLst/>
          </a:prstGeom>
          <a:noFill/>
        </p:spPr>
        <p:txBody>
          <a:bodyPr wrap="none">
            <a:noAutofit/>
          </a:bodyPr>
          <a:lstStyle/>
          <a:p>
            <a:pPr algn="just">
              <a:lnSpc>
                <a:spcPct val="120000"/>
              </a:lnSpc>
            </a:pPr>
            <a:r>
              <a:rPr lang="zh-CN" altLang="en-US" b="1" dirty="0">
                <a:solidFill>
                  <a:schemeClr val="tx1">
                    <a:lumMod val="75000"/>
                    <a:lumOff val="25000"/>
                  </a:schemeClr>
                </a:solidFill>
                <a:cs typeface="+mn-ea"/>
                <a:sym typeface="+mn-lt"/>
              </a:rPr>
              <a:t>添加标题</a:t>
            </a:r>
          </a:p>
        </p:txBody>
      </p:sp>
      <p:sp>
        <p:nvSpPr>
          <p:cNvPr id="43" name="61124文本框 74"/>
          <p:cNvSpPr txBox="1"/>
          <p:nvPr>
            <p:custDataLst>
              <p:tags r:id="rId20"/>
            </p:custDataLst>
          </p:nvPr>
        </p:nvSpPr>
        <p:spPr>
          <a:xfrm>
            <a:off x="8746270" y="4157812"/>
            <a:ext cx="2239686" cy="862566"/>
          </a:xfrm>
          <a:prstGeom prst="rect">
            <a:avLst/>
          </a:prstGeom>
          <a:noFill/>
        </p:spPr>
        <p:txBody>
          <a:bodyPr wrap="square">
            <a:noAutofit/>
          </a:bodyPr>
          <a:lstStyle/>
          <a:p>
            <a:pPr>
              <a:lnSpc>
                <a:spcPct val="120000"/>
              </a:lnSpc>
            </a:pPr>
            <a:r>
              <a:rPr lang="zh-CN" altLang="en-US" sz="1400" dirty="0">
                <a:solidFill>
                  <a:schemeClr val="tx1">
                    <a:lumMod val="75000"/>
                    <a:lumOff val="25000"/>
                  </a:schemeClr>
                </a:solidFill>
                <a:cs typeface="+mn-ea"/>
                <a:sym typeface="+mn-lt"/>
              </a:rPr>
              <a:t>请请替换文字内容复制你的内容到此请替换文字内容复制你的内容到此</a:t>
            </a:r>
          </a:p>
        </p:txBody>
      </p:sp>
      <p:sp>
        <p:nvSpPr>
          <p:cNvPr id="44" name="="/>
          <p:cNvSpPr txBox="1"/>
          <p:nvPr>
            <p:custDataLst>
              <p:tags r:id="rId21"/>
            </p:custDataLst>
          </p:nvPr>
        </p:nvSpPr>
        <p:spPr>
          <a:xfrm flipH="1">
            <a:off x="2029959" y="1760183"/>
            <a:ext cx="1415772" cy="338554"/>
          </a:xfrm>
          <a:prstGeom prst="rect">
            <a:avLst/>
          </a:prstGeom>
          <a:noFill/>
        </p:spPr>
        <p:txBody>
          <a:bodyPr wrap="none">
            <a:noAutofit/>
          </a:bodyPr>
          <a:lstStyle/>
          <a:p>
            <a:pPr algn="just">
              <a:lnSpc>
                <a:spcPct val="120000"/>
              </a:lnSpc>
            </a:pPr>
            <a:r>
              <a:rPr lang="zh-CN" altLang="en-US" b="1" dirty="0">
                <a:solidFill>
                  <a:schemeClr val="tx1">
                    <a:lumMod val="75000"/>
                    <a:lumOff val="25000"/>
                  </a:schemeClr>
                </a:solidFill>
                <a:cs typeface="+mn-ea"/>
                <a:sym typeface="+mn-lt"/>
              </a:rPr>
              <a:t>添加标题</a:t>
            </a:r>
          </a:p>
        </p:txBody>
      </p:sp>
      <p:sp>
        <p:nvSpPr>
          <p:cNvPr id="45" name="h"/>
          <p:cNvSpPr txBox="1"/>
          <p:nvPr>
            <p:custDataLst>
              <p:tags r:id="rId22"/>
            </p:custDataLst>
          </p:nvPr>
        </p:nvSpPr>
        <p:spPr>
          <a:xfrm flipH="1">
            <a:off x="705153" y="2223294"/>
            <a:ext cx="2521547" cy="516423"/>
          </a:xfrm>
          <a:prstGeom prst="rect">
            <a:avLst/>
          </a:prstGeom>
          <a:noFill/>
        </p:spPr>
        <p:txBody>
          <a:bodyPr wrap="square">
            <a:noAutofit/>
          </a:bodyPr>
          <a:lstStyle/>
          <a:p>
            <a:pPr algn="r">
              <a:lnSpc>
                <a:spcPct val="120000"/>
              </a:lnSpc>
            </a:pPr>
            <a:r>
              <a:rPr lang="zh-CN" altLang="en-US" sz="1400" dirty="0">
                <a:solidFill>
                  <a:schemeClr val="tx1">
                    <a:lumMod val="75000"/>
                    <a:lumOff val="25000"/>
                  </a:schemeClr>
                </a:solidFill>
                <a:cs typeface="+mn-ea"/>
                <a:sym typeface="+mn-lt"/>
              </a:rPr>
              <a:t>请替换文字内容复制你的内容到此请替换文字内容复制你的内容到此</a:t>
            </a:r>
          </a:p>
        </p:txBody>
      </p:sp>
      <p:sp>
        <p:nvSpPr>
          <p:cNvPr id="46" name="8661124文本框 77"/>
          <p:cNvSpPr txBox="1"/>
          <p:nvPr>
            <p:custDataLst>
              <p:tags r:id="rId23"/>
            </p:custDataLst>
          </p:nvPr>
        </p:nvSpPr>
        <p:spPr>
          <a:xfrm flipH="1">
            <a:off x="2029959" y="3758204"/>
            <a:ext cx="1415772" cy="338554"/>
          </a:xfrm>
          <a:prstGeom prst="rect">
            <a:avLst/>
          </a:prstGeom>
          <a:noFill/>
        </p:spPr>
        <p:txBody>
          <a:bodyPr wrap="none">
            <a:noAutofit/>
          </a:bodyPr>
          <a:lstStyle/>
          <a:p>
            <a:pPr algn="just">
              <a:lnSpc>
                <a:spcPct val="120000"/>
              </a:lnSpc>
            </a:pPr>
            <a:r>
              <a:rPr lang="zh-CN" altLang="en-US" b="1" dirty="0">
                <a:solidFill>
                  <a:schemeClr val="tx1">
                    <a:lumMod val="75000"/>
                    <a:lumOff val="25000"/>
                  </a:schemeClr>
                </a:solidFill>
                <a:cs typeface="+mn-ea"/>
                <a:sym typeface="+mn-lt"/>
              </a:rPr>
              <a:t>添加标题</a:t>
            </a:r>
          </a:p>
        </p:txBody>
      </p:sp>
      <p:sp>
        <p:nvSpPr>
          <p:cNvPr id="47" name="8661124文本框 77"/>
          <p:cNvSpPr txBox="1"/>
          <p:nvPr>
            <p:custDataLst>
              <p:tags r:id="rId24"/>
            </p:custDataLst>
          </p:nvPr>
        </p:nvSpPr>
        <p:spPr>
          <a:xfrm flipH="1">
            <a:off x="705153" y="4157812"/>
            <a:ext cx="2521547" cy="516423"/>
          </a:xfrm>
          <a:prstGeom prst="rect">
            <a:avLst/>
          </a:prstGeom>
          <a:noFill/>
        </p:spPr>
        <p:txBody>
          <a:bodyPr wrap="square">
            <a:noAutofit/>
          </a:bodyPr>
          <a:lstStyle/>
          <a:p>
            <a:pPr algn="r">
              <a:lnSpc>
                <a:spcPct val="120000"/>
              </a:lnSpc>
            </a:pPr>
            <a:r>
              <a:rPr lang="zh-CN" altLang="en-US" sz="1400" dirty="0">
                <a:solidFill>
                  <a:schemeClr val="tx1">
                    <a:lumMod val="75000"/>
                    <a:lumOff val="25000"/>
                  </a:schemeClr>
                </a:solidFill>
                <a:cs typeface="+mn-ea"/>
                <a:sym typeface="+mn-lt"/>
              </a:rPr>
              <a:t>请替换文字内容复制你的内容到此请替换文字内容复制你的内容到此</a:t>
            </a: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p:cTn id="7" dur="500" fill="hold"/>
                                        <p:tgtEl>
                                          <p:spTgt spid="39"/>
                                        </p:tgtEl>
                                        <p:attrNameLst>
                                          <p:attrName>ppt_w</p:attrName>
                                        </p:attrNameLst>
                                      </p:cBhvr>
                                      <p:tavLst>
                                        <p:tav tm="0">
                                          <p:val>
                                            <p:fltVal val="0"/>
                                          </p:val>
                                        </p:tav>
                                        <p:tav tm="100000">
                                          <p:val>
                                            <p:strVal val="#ppt_w"/>
                                          </p:val>
                                        </p:tav>
                                      </p:tavLst>
                                    </p:anim>
                                    <p:anim calcmode="lin" valueType="num">
                                      <p:cBhvr>
                                        <p:cTn id="8" dur="500" fill="hold"/>
                                        <p:tgtEl>
                                          <p:spTgt spid="39"/>
                                        </p:tgtEl>
                                        <p:attrNameLst>
                                          <p:attrName>ppt_h</p:attrName>
                                        </p:attrNameLst>
                                      </p:cBhvr>
                                      <p:tavLst>
                                        <p:tav tm="0">
                                          <p:val>
                                            <p:fltVal val="0"/>
                                          </p:val>
                                        </p:tav>
                                        <p:tav tm="100000">
                                          <p:val>
                                            <p:strVal val="#ppt_h"/>
                                          </p:val>
                                        </p:tav>
                                      </p:tavLst>
                                    </p:anim>
                                    <p:animEffect transition="in" filter="fade">
                                      <p:cBhvr>
                                        <p:cTn id="9" dur="500"/>
                                        <p:tgtEl>
                                          <p:spTgt spid="39"/>
                                        </p:tgtEl>
                                      </p:cBhvr>
                                    </p:animEffect>
                                  </p:childTnLst>
                                </p:cTn>
                              </p:par>
                            </p:childTnLst>
                          </p:cTn>
                        </p:par>
                        <p:par>
                          <p:cTn id="10" fill="hold">
                            <p:stCondLst>
                              <p:cond delay="500"/>
                            </p:stCondLst>
                            <p:childTnLst>
                              <p:par>
                                <p:cTn id="11" presetID="49" presetClass="entr" presetSubtype="0" decel="100000" fill="hold" grpId="0" nodeType="afterEffect">
                                  <p:stCondLst>
                                    <p:cond delay="0"/>
                                  </p:stCondLst>
                                  <p:childTnLst>
                                    <p:set>
                                      <p:cBhvr>
                                        <p:cTn id="12" dur="1" fill="hold">
                                          <p:stCondLst>
                                            <p:cond delay="0"/>
                                          </p:stCondLst>
                                        </p:cTn>
                                        <p:tgtEl>
                                          <p:spTgt spid="31"/>
                                        </p:tgtEl>
                                        <p:attrNameLst>
                                          <p:attrName>style.visibility</p:attrName>
                                        </p:attrNameLst>
                                      </p:cBhvr>
                                      <p:to>
                                        <p:strVal val="visible"/>
                                      </p:to>
                                    </p:set>
                                    <p:anim calcmode="lin" valueType="num">
                                      <p:cBhvr>
                                        <p:cTn id="13" dur="500" fill="hold"/>
                                        <p:tgtEl>
                                          <p:spTgt spid="31"/>
                                        </p:tgtEl>
                                        <p:attrNameLst>
                                          <p:attrName>ppt_w</p:attrName>
                                        </p:attrNameLst>
                                      </p:cBhvr>
                                      <p:tavLst>
                                        <p:tav tm="0">
                                          <p:val>
                                            <p:fltVal val="0"/>
                                          </p:val>
                                        </p:tav>
                                        <p:tav tm="100000">
                                          <p:val>
                                            <p:strVal val="#ppt_w"/>
                                          </p:val>
                                        </p:tav>
                                      </p:tavLst>
                                    </p:anim>
                                    <p:anim calcmode="lin" valueType="num">
                                      <p:cBhvr>
                                        <p:cTn id="14" dur="500" fill="hold"/>
                                        <p:tgtEl>
                                          <p:spTgt spid="31"/>
                                        </p:tgtEl>
                                        <p:attrNameLst>
                                          <p:attrName>ppt_h</p:attrName>
                                        </p:attrNameLst>
                                      </p:cBhvr>
                                      <p:tavLst>
                                        <p:tav tm="0">
                                          <p:val>
                                            <p:fltVal val="0"/>
                                          </p:val>
                                        </p:tav>
                                        <p:tav tm="100000">
                                          <p:val>
                                            <p:strVal val="#ppt_h"/>
                                          </p:val>
                                        </p:tav>
                                      </p:tavLst>
                                    </p:anim>
                                    <p:anim calcmode="lin" valueType="num">
                                      <p:cBhvr>
                                        <p:cTn id="15" dur="500" fill="hold"/>
                                        <p:tgtEl>
                                          <p:spTgt spid="31"/>
                                        </p:tgtEl>
                                        <p:attrNameLst>
                                          <p:attrName>style.rotation</p:attrName>
                                        </p:attrNameLst>
                                      </p:cBhvr>
                                      <p:tavLst>
                                        <p:tav tm="0">
                                          <p:val>
                                            <p:fltVal val="360"/>
                                          </p:val>
                                        </p:tav>
                                        <p:tav tm="100000">
                                          <p:val>
                                            <p:fltVal val="0"/>
                                          </p:val>
                                        </p:tav>
                                      </p:tavLst>
                                    </p:anim>
                                    <p:animEffect transition="in" filter="fade">
                                      <p:cBhvr>
                                        <p:cTn id="16" dur="500"/>
                                        <p:tgtEl>
                                          <p:spTgt spid="31"/>
                                        </p:tgtEl>
                                      </p:cBhvr>
                                    </p:animEffect>
                                  </p:childTnLst>
                                </p:cTn>
                              </p:par>
                              <p:par>
                                <p:cTn id="17" presetID="49" presetClass="entr" presetSubtype="0" decel="100000" fill="hold" grpId="0" nodeType="withEffect">
                                  <p:stCondLst>
                                    <p:cond delay="0"/>
                                  </p:stCondLst>
                                  <p:childTnLst>
                                    <p:set>
                                      <p:cBhvr>
                                        <p:cTn id="18" dur="1" fill="hold">
                                          <p:stCondLst>
                                            <p:cond delay="0"/>
                                          </p:stCondLst>
                                        </p:cTn>
                                        <p:tgtEl>
                                          <p:spTgt spid="32"/>
                                        </p:tgtEl>
                                        <p:attrNameLst>
                                          <p:attrName>style.visibility</p:attrName>
                                        </p:attrNameLst>
                                      </p:cBhvr>
                                      <p:to>
                                        <p:strVal val="visible"/>
                                      </p:to>
                                    </p:set>
                                    <p:anim calcmode="lin" valueType="num">
                                      <p:cBhvr>
                                        <p:cTn id="19" dur="500" fill="hold"/>
                                        <p:tgtEl>
                                          <p:spTgt spid="32"/>
                                        </p:tgtEl>
                                        <p:attrNameLst>
                                          <p:attrName>ppt_w</p:attrName>
                                        </p:attrNameLst>
                                      </p:cBhvr>
                                      <p:tavLst>
                                        <p:tav tm="0">
                                          <p:val>
                                            <p:fltVal val="0"/>
                                          </p:val>
                                        </p:tav>
                                        <p:tav tm="100000">
                                          <p:val>
                                            <p:strVal val="#ppt_w"/>
                                          </p:val>
                                        </p:tav>
                                      </p:tavLst>
                                    </p:anim>
                                    <p:anim calcmode="lin" valueType="num">
                                      <p:cBhvr>
                                        <p:cTn id="20" dur="500" fill="hold"/>
                                        <p:tgtEl>
                                          <p:spTgt spid="32"/>
                                        </p:tgtEl>
                                        <p:attrNameLst>
                                          <p:attrName>ppt_h</p:attrName>
                                        </p:attrNameLst>
                                      </p:cBhvr>
                                      <p:tavLst>
                                        <p:tav tm="0">
                                          <p:val>
                                            <p:fltVal val="0"/>
                                          </p:val>
                                        </p:tav>
                                        <p:tav tm="100000">
                                          <p:val>
                                            <p:strVal val="#ppt_h"/>
                                          </p:val>
                                        </p:tav>
                                      </p:tavLst>
                                    </p:anim>
                                    <p:anim calcmode="lin" valueType="num">
                                      <p:cBhvr>
                                        <p:cTn id="21" dur="500" fill="hold"/>
                                        <p:tgtEl>
                                          <p:spTgt spid="32"/>
                                        </p:tgtEl>
                                        <p:attrNameLst>
                                          <p:attrName>style.rotation</p:attrName>
                                        </p:attrNameLst>
                                      </p:cBhvr>
                                      <p:tavLst>
                                        <p:tav tm="0">
                                          <p:val>
                                            <p:fltVal val="360"/>
                                          </p:val>
                                        </p:tav>
                                        <p:tav tm="100000">
                                          <p:val>
                                            <p:fltVal val="0"/>
                                          </p:val>
                                        </p:tav>
                                      </p:tavLst>
                                    </p:anim>
                                    <p:animEffect transition="in" filter="fade">
                                      <p:cBhvr>
                                        <p:cTn id="22" dur="500"/>
                                        <p:tgtEl>
                                          <p:spTgt spid="32"/>
                                        </p:tgtEl>
                                      </p:cBhvr>
                                    </p:animEffect>
                                  </p:childTnLst>
                                </p:cTn>
                              </p:par>
                            </p:childTnLst>
                          </p:cTn>
                        </p:par>
                        <p:par>
                          <p:cTn id="23" fill="hold">
                            <p:stCondLst>
                              <p:cond delay="1000"/>
                            </p:stCondLst>
                            <p:childTnLst>
                              <p:par>
                                <p:cTn id="24" presetID="2" presetClass="entr" presetSubtype="8" fill="hold" grpId="0" nodeType="afterEffect">
                                  <p:stCondLst>
                                    <p:cond delay="0"/>
                                  </p:stCondLst>
                                  <p:childTnLst>
                                    <p:set>
                                      <p:cBhvr>
                                        <p:cTn id="25" dur="1" fill="hold">
                                          <p:stCondLst>
                                            <p:cond delay="0"/>
                                          </p:stCondLst>
                                        </p:cTn>
                                        <p:tgtEl>
                                          <p:spTgt spid="46"/>
                                        </p:tgtEl>
                                        <p:attrNameLst>
                                          <p:attrName>style.visibility</p:attrName>
                                        </p:attrNameLst>
                                      </p:cBhvr>
                                      <p:to>
                                        <p:strVal val="visible"/>
                                      </p:to>
                                    </p:set>
                                    <p:anim calcmode="lin" valueType="num">
                                      <p:cBhvr additive="base">
                                        <p:cTn id="26" dur="500" fill="hold"/>
                                        <p:tgtEl>
                                          <p:spTgt spid="46"/>
                                        </p:tgtEl>
                                        <p:attrNameLst>
                                          <p:attrName>ppt_x</p:attrName>
                                        </p:attrNameLst>
                                      </p:cBhvr>
                                      <p:tavLst>
                                        <p:tav tm="0">
                                          <p:val>
                                            <p:strVal val="0-#ppt_w/2"/>
                                          </p:val>
                                        </p:tav>
                                        <p:tav tm="100000">
                                          <p:val>
                                            <p:strVal val="#ppt_x"/>
                                          </p:val>
                                        </p:tav>
                                      </p:tavLst>
                                    </p:anim>
                                    <p:anim calcmode="lin" valueType="num">
                                      <p:cBhvr additive="base">
                                        <p:cTn id="27" dur="500" fill="hold"/>
                                        <p:tgtEl>
                                          <p:spTgt spid="46"/>
                                        </p:tgtEl>
                                        <p:attrNameLst>
                                          <p:attrName>ppt_y</p:attrName>
                                        </p:attrNameLst>
                                      </p:cBhvr>
                                      <p:tavLst>
                                        <p:tav tm="0">
                                          <p:val>
                                            <p:strVal val="#ppt_y"/>
                                          </p:val>
                                        </p:tav>
                                        <p:tav tm="100000">
                                          <p:val>
                                            <p:strVal val="#ppt_y"/>
                                          </p:val>
                                        </p:tav>
                                      </p:tavLst>
                                    </p:anim>
                                  </p:childTnLst>
                                </p:cTn>
                              </p:par>
                              <p:par>
                                <p:cTn id="28" presetID="2" presetClass="entr" presetSubtype="8" fill="hold" grpId="0" nodeType="withEffect">
                                  <p:stCondLst>
                                    <p:cond delay="0"/>
                                  </p:stCondLst>
                                  <p:childTnLst>
                                    <p:set>
                                      <p:cBhvr>
                                        <p:cTn id="29" dur="1" fill="hold">
                                          <p:stCondLst>
                                            <p:cond delay="0"/>
                                          </p:stCondLst>
                                        </p:cTn>
                                        <p:tgtEl>
                                          <p:spTgt spid="47"/>
                                        </p:tgtEl>
                                        <p:attrNameLst>
                                          <p:attrName>style.visibility</p:attrName>
                                        </p:attrNameLst>
                                      </p:cBhvr>
                                      <p:to>
                                        <p:strVal val="visible"/>
                                      </p:to>
                                    </p:set>
                                    <p:anim calcmode="lin" valueType="num">
                                      <p:cBhvr additive="base">
                                        <p:cTn id="30" dur="500" fill="hold"/>
                                        <p:tgtEl>
                                          <p:spTgt spid="47"/>
                                        </p:tgtEl>
                                        <p:attrNameLst>
                                          <p:attrName>ppt_x</p:attrName>
                                        </p:attrNameLst>
                                      </p:cBhvr>
                                      <p:tavLst>
                                        <p:tav tm="0">
                                          <p:val>
                                            <p:strVal val="0-#ppt_w/2"/>
                                          </p:val>
                                        </p:tav>
                                        <p:tav tm="100000">
                                          <p:val>
                                            <p:strVal val="#ppt_x"/>
                                          </p:val>
                                        </p:tav>
                                      </p:tavLst>
                                    </p:anim>
                                    <p:anim calcmode="lin" valueType="num">
                                      <p:cBhvr additive="base">
                                        <p:cTn id="31" dur="500" fill="hold"/>
                                        <p:tgtEl>
                                          <p:spTgt spid="47"/>
                                        </p:tgtEl>
                                        <p:attrNameLst>
                                          <p:attrName>ppt_y</p:attrName>
                                        </p:attrNameLst>
                                      </p:cBhvr>
                                      <p:tavLst>
                                        <p:tav tm="0">
                                          <p:val>
                                            <p:strVal val="#ppt_y"/>
                                          </p:val>
                                        </p:tav>
                                        <p:tav tm="100000">
                                          <p:val>
                                            <p:strVal val="#ppt_y"/>
                                          </p:val>
                                        </p:tav>
                                      </p:tavLst>
                                    </p:anim>
                                  </p:childTnLst>
                                </p:cTn>
                              </p:par>
                            </p:childTnLst>
                          </p:cTn>
                        </p:par>
                        <p:par>
                          <p:cTn id="32" fill="hold">
                            <p:stCondLst>
                              <p:cond delay="1500"/>
                            </p:stCondLst>
                            <p:childTnLst>
                              <p:par>
                                <p:cTn id="33" presetID="22" presetClass="entr" presetSubtype="4"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wipe(down)">
                                      <p:cBhvr>
                                        <p:cTn id="35" dur="500"/>
                                        <p:tgtEl>
                                          <p:spTgt spid="13"/>
                                        </p:tgtEl>
                                      </p:cBhvr>
                                    </p:animEffect>
                                  </p:childTnLst>
                                </p:cTn>
                              </p:par>
                            </p:childTnLst>
                          </p:cTn>
                        </p:par>
                        <p:par>
                          <p:cTn id="36" fill="hold">
                            <p:stCondLst>
                              <p:cond delay="2000"/>
                            </p:stCondLst>
                            <p:childTnLst>
                              <p:par>
                                <p:cTn id="37" presetID="49" presetClass="entr" presetSubtype="0" decel="100000" fill="hold" grpId="0" nodeType="afterEffect">
                                  <p:stCondLst>
                                    <p:cond delay="0"/>
                                  </p:stCondLst>
                                  <p:childTnLst>
                                    <p:set>
                                      <p:cBhvr>
                                        <p:cTn id="38" dur="1" fill="hold">
                                          <p:stCondLst>
                                            <p:cond delay="0"/>
                                          </p:stCondLst>
                                        </p:cTn>
                                        <p:tgtEl>
                                          <p:spTgt spid="33"/>
                                        </p:tgtEl>
                                        <p:attrNameLst>
                                          <p:attrName>style.visibility</p:attrName>
                                        </p:attrNameLst>
                                      </p:cBhvr>
                                      <p:to>
                                        <p:strVal val="visible"/>
                                      </p:to>
                                    </p:set>
                                    <p:anim calcmode="lin" valueType="num">
                                      <p:cBhvr>
                                        <p:cTn id="39" dur="500" fill="hold"/>
                                        <p:tgtEl>
                                          <p:spTgt spid="33"/>
                                        </p:tgtEl>
                                        <p:attrNameLst>
                                          <p:attrName>ppt_w</p:attrName>
                                        </p:attrNameLst>
                                      </p:cBhvr>
                                      <p:tavLst>
                                        <p:tav tm="0">
                                          <p:val>
                                            <p:fltVal val="0"/>
                                          </p:val>
                                        </p:tav>
                                        <p:tav tm="100000">
                                          <p:val>
                                            <p:strVal val="#ppt_w"/>
                                          </p:val>
                                        </p:tav>
                                      </p:tavLst>
                                    </p:anim>
                                    <p:anim calcmode="lin" valueType="num">
                                      <p:cBhvr>
                                        <p:cTn id="40" dur="500" fill="hold"/>
                                        <p:tgtEl>
                                          <p:spTgt spid="33"/>
                                        </p:tgtEl>
                                        <p:attrNameLst>
                                          <p:attrName>ppt_h</p:attrName>
                                        </p:attrNameLst>
                                      </p:cBhvr>
                                      <p:tavLst>
                                        <p:tav tm="0">
                                          <p:val>
                                            <p:fltVal val="0"/>
                                          </p:val>
                                        </p:tav>
                                        <p:tav tm="100000">
                                          <p:val>
                                            <p:strVal val="#ppt_h"/>
                                          </p:val>
                                        </p:tav>
                                      </p:tavLst>
                                    </p:anim>
                                    <p:anim calcmode="lin" valueType="num">
                                      <p:cBhvr>
                                        <p:cTn id="41" dur="500" fill="hold"/>
                                        <p:tgtEl>
                                          <p:spTgt spid="33"/>
                                        </p:tgtEl>
                                        <p:attrNameLst>
                                          <p:attrName>style.rotation</p:attrName>
                                        </p:attrNameLst>
                                      </p:cBhvr>
                                      <p:tavLst>
                                        <p:tav tm="0">
                                          <p:val>
                                            <p:fltVal val="360"/>
                                          </p:val>
                                        </p:tav>
                                        <p:tav tm="100000">
                                          <p:val>
                                            <p:fltVal val="0"/>
                                          </p:val>
                                        </p:tav>
                                      </p:tavLst>
                                    </p:anim>
                                    <p:animEffect transition="in" filter="fade">
                                      <p:cBhvr>
                                        <p:cTn id="42" dur="500"/>
                                        <p:tgtEl>
                                          <p:spTgt spid="33"/>
                                        </p:tgtEl>
                                      </p:cBhvr>
                                    </p:animEffect>
                                  </p:childTnLst>
                                </p:cTn>
                              </p:par>
                              <p:par>
                                <p:cTn id="43" presetID="49" presetClass="entr" presetSubtype="0" decel="100000" fill="hold" grpId="0" nodeType="withEffect">
                                  <p:stCondLst>
                                    <p:cond delay="0"/>
                                  </p:stCondLst>
                                  <p:childTnLst>
                                    <p:set>
                                      <p:cBhvr>
                                        <p:cTn id="44" dur="1" fill="hold">
                                          <p:stCondLst>
                                            <p:cond delay="0"/>
                                          </p:stCondLst>
                                        </p:cTn>
                                        <p:tgtEl>
                                          <p:spTgt spid="34"/>
                                        </p:tgtEl>
                                        <p:attrNameLst>
                                          <p:attrName>style.visibility</p:attrName>
                                        </p:attrNameLst>
                                      </p:cBhvr>
                                      <p:to>
                                        <p:strVal val="visible"/>
                                      </p:to>
                                    </p:set>
                                    <p:anim calcmode="lin" valueType="num">
                                      <p:cBhvr>
                                        <p:cTn id="45" dur="500" fill="hold"/>
                                        <p:tgtEl>
                                          <p:spTgt spid="34"/>
                                        </p:tgtEl>
                                        <p:attrNameLst>
                                          <p:attrName>ppt_w</p:attrName>
                                        </p:attrNameLst>
                                      </p:cBhvr>
                                      <p:tavLst>
                                        <p:tav tm="0">
                                          <p:val>
                                            <p:fltVal val="0"/>
                                          </p:val>
                                        </p:tav>
                                        <p:tav tm="100000">
                                          <p:val>
                                            <p:strVal val="#ppt_w"/>
                                          </p:val>
                                        </p:tav>
                                      </p:tavLst>
                                    </p:anim>
                                    <p:anim calcmode="lin" valueType="num">
                                      <p:cBhvr>
                                        <p:cTn id="46" dur="500" fill="hold"/>
                                        <p:tgtEl>
                                          <p:spTgt spid="34"/>
                                        </p:tgtEl>
                                        <p:attrNameLst>
                                          <p:attrName>ppt_h</p:attrName>
                                        </p:attrNameLst>
                                      </p:cBhvr>
                                      <p:tavLst>
                                        <p:tav tm="0">
                                          <p:val>
                                            <p:fltVal val="0"/>
                                          </p:val>
                                        </p:tav>
                                        <p:tav tm="100000">
                                          <p:val>
                                            <p:strVal val="#ppt_h"/>
                                          </p:val>
                                        </p:tav>
                                      </p:tavLst>
                                    </p:anim>
                                    <p:anim calcmode="lin" valueType="num">
                                      <p:cBhvr>
                                        <p:cTn id="47" dur="500" fill="hold"/>
                                        <p:tgtEl>
                                          <p:spTgt spid="34"/>
                                        </p:tgtEl>
                                        <p:attrNameLst>
                                          <p:attrName>style.rotation</p:attrName>
                                        </p:attrNameLst>
                                      </p:cBhvr>
                                      <p:tavLst>
                                        <p:tav tm="0">
                                          <p:val>
                                            <p:fltVal val="360"/>
                                          </p:val>
                                        </p:tav>
                                        <p:tav tm="100000">
                                          <p:val>
                                            <p:fltVal val="0"/>
                                          </p:val>
                                        </p:tav>
                                      </p:tavLst>
                                    </p:anim>
                                    <p:animEffect transition="in" filter="fade">
                                      <p:cBhvr>
                                        <p:cTn id="48" dur="500"/>
                                        <p:tgtEl>
                                          <p:spTgt spid="34"/>
                                        </p:tgtEl>
                                      </p:cBhvr>
                                    </p:animEffect>
                                  </p:childTnLst>
                                </p:cTn>
                              </p:par>
                            </p:childTnLst>
                          </p:cTn>
                        </p:par>
                        <p:par>
                          <p:cTn id="49" fill="hold">
                            <p:stCondLst>
                              <p:cond delay="2500"/>
                            </p:stCondLst>
                            <p:childTnLst>
                              <p:par>
                                <p:cTn id="50" presetID="2" presetClass="entr" presetSubtype="8" fill="hold" grpId="0" nodeType="afterEffect">
                                  <p:stCondLst>
                                    <p:cond delay="0"/>
                                  </p:stCondLst>
                                  <p:childTnLst>
                                    <p:set>
                                      <p:cBhvr>
                                        <p:cTn id="51" dur="1" fill="hold">
                                          <p:stCondLst>
                                            <p:cond delay="0"/>
                                          </p:stCondLst>
                                        </p:cTn>
                                        <p:tgtEl>
                                          <p:spTgt spid="44"/>
                                        </p:tgtEl>
                                        <p:attrNameLst>
                                          <p:attrName>style.visibility</p:attrName>
                                        </p:attrNameLst>
                                      </p:cBhvr>
                                      <p:to>
                                        <p:strVal val="visible"/>
                                      </p:to>
                                    </p:set>
                                    <p:anim calcmode="lin" valueType="num">
                                      <p:cBhvr additive="base">
                                        <p:cTn id="52" dur="500" fill="hold"/>
                                        <p:tgtEl>
                                          <p:spTgt spid="44"/>
                                        </p:tgtEl>
                                        <p:attrNameLst>
                                          <p:attrName>ppt_x</p:attrName>
                                        </p:attrNameLst>
                                      </p:cBhvr>
                                      <p:tavLst>
                                        <p:tav tm="0">
                                          <p:val>
                                            <p:strVal val="0-#ppt_w/2"/>
                                          </p:val>
                                        </p:tav>
                                        <p:tav tm="100000">
                                          <p:val>
                                            <p:strVal val="#ppt_x"/>
                                          </p:val>
                                        </p:tav>
                                      </p:tavLst>
                                    </p:anim>
                                    <p:anim calcmode="lin" valueType="num">
                                      <p:cBhvr additive="base">
                                        <p:cTn id="53" dur="500" fill="hold"/>
                                        <p:tgtEl>
                                          <p:spTgt spid="44"/>
                                        </p:tgtEl>
                                        <p:attrNameLst>
                                          <p:attrName>ppt_y</p:attrName>
                                        </p:attrNameLst>
                                      </p:cBhvr>
                                      <p:tavLst>
                                        <p:tav tm="0">
                                          <p:val>
                                            <p:strVal val="#ppt_y"/>
                                          </p:val>
                                        </p:tav>
                                        <p:tav tm="100000">
                                          <p:val>
                                            <p:strVal val="#ppt_y"/>
                                          </p:val>
                                        </p:tav>
                                      </p:tavLst>
                                    </p:anim>
                                  </p:childTnLst>
                                </p:cTn>
                              </p:par>
                              <p:par>
                                <p:cTn id="54" presetID="2" presetClass="entr" presetSubtype="8" fill="hold" grpId="0" nodeType="withEffect">
                                  <p:stCondLst>
                                    <p:cond delay="0"/>
                                  </p:stCondLst>
                                  <p:childTnLst>
                                    <p:set>
                                      <p:cBhvr>
                                        <p:cTn id="55" dur="1" fill="hold">
                                          <p:stCondLst>
                                            <p:cond delay="0"/>
                                          </p:stCondLst>
                                        </p:cTn>
                                        <p:tgtEl>
                                          <p:spTgt spid="45"/>
                                        </p:tgtEl>
                                        <p:attrNameLst>
                                          <p:attrName>style.visibility</p:attrName>
                                        </p:attrNameLst>
                                      </p:cBhvr>
                                      <p:to>
                                        <p:strVal val="visible"/>
                                      </p:to>
                                    </p:set>
                                    <p:anim calcmode="lin" valueType="num">
                                      <p:cBhvr additive="base">
                                        <p:cTn id="56" dur="500" fill="hold"/>
                                        <p:tgtEl>
                                          <p:spTgt spid="45"/>
                                        </p:tgtEl>
                                        <p:attrNameLst>
                                          <p:attrName>ppt_x</p:attrName>
                                        </p:attrNameLst>
                                      </p:cBhvr>
                                      <p:tavLst>
                                        <p:tav tm="0">
                                          <p:val>
                                            <p:strVal val="0-#ppt_w/2"/>
                                          </p:val>
                                        </p:tav>
                                        <p:tav tm="100000">
                                          <p:val>
                                            <p:strVal val="#ppt_x"/>
                                          </p:val>
                                        </p:tav>
                                      </p:tavLst>
                                    </p:anim>
                                    <p:anim calcmode="lin" valueType="num">
                                      <p:cBhvr additive="base">
                                        <p:cTn id="57" dur="500" fill="hold"/>
                                        <p:tgtEl>
                                          <p:spTgt spid="45"/>
                                        </p:tgtEl>
                                        <p:attrNameLst>
                                          <p:attrName>ppt_y</p:attrName>
                                        </p:attrNameLst>
                                      </p:cBhvr>
                                      <p:tavLst>
                                        <p:tav tm="0">
                                          <p:val>
                                            <p:strVal val="#ppt_y"/>
                                          </p:val>
                                        </p:tav>
                                        <p:tav tm="100000">
                                          <p:val>
                                            <p:strVal val="#ppt_y"/>
                                          </p:val>
                                        </p:tav>
                                      </p:tavLst>
                                    </p:anim>
                                  </p:childTnLst>
                                </p:cTn>
                              </p:par>
                            </p:childTnLst>
                          </p:cTn>
                        </p:par>
                        <p:par>
                          <p:cTn id="58" fill="hold">
                            <p:stCondLst>
                              <p:cond delay="3000"/>
                            </p:stCondLst>
                            <p:childTnLst>
                              <p:par>
                                <p:cTn id="59" presetID="22" presetClass="entr" presetSubtype="4" fill="hold" grpId="0" nodeType="afterEffect">
                                  <p:stCondLst>
                                    <p:cond delay="0"/>
                                  </p:stCondLst>
                                  <p:childTnLst>
                                    <p:set>
                                      <p:cBhvr>
                                        <p:cTn id="60" dur="1" fill="hold">
                                          <p:stCondLst>
                                            <p:cond delay="0"/>
                                          </p:stCondLst>
                                        </p:cTn>
                                        <p:tgtEl>
                                          <p:spTgt spid="16"/>
                                        </p:tgtEl>
                                        <p:attrNameLst>
                                          <p:attrName>style.visibility</p:attrName>
                                        </p:attrNameLst>
                                      </p:cBhvr>
                                      <p:to>
                                        <p:strVal val="visible"/>
                                      </p:to>
                                    </p:set>
                                    <p:animEffect transition="in" filter="wipe(down)">
                                      <p:cBhvr>
                                        <p:cTn id="61" dur="500"/>
                                        <p:tgtEl>
                                          <p:spTgt spid="16"/>
                                        </p:tgtEl>
                                      </p:cBhvr>
                                    </p:animEffect>
                                  </p:childTnLst>
                                </p:cTn>
                              </p:par>
                            </p:childTnLst>
                          </p:cTn>
                        </p:par>
                        <p:par>
                          <p:cTn id="62" fill="hold">
                            <p:stCondLst>
                              <p:cond delay="3500"/>
                            </p:stCondLst>
                            <p:childTnLst>
                              <p:par>
                                <p:cTn id="63" presetID="49" presetClass="entr" presetSubtype="0" decel="100000" fill="hold" grpId="0" nodeType="afterEffect">
                                  <p:stCondLst>
                                    <p:cond delay="0"/>
                                  </p:stCondLst>
                                  <p:childTnLst>
                                    <p:set>
                                      <p:cBhvr>
                                        <p:cTn id="64" dur="1" fill="hold">
                                          <p:stCondLst>
                                            <p:cond delay="0"/>
                                          </p:stCondLst>
                                        </p:cTn>
                                        <p:tgtEl>
                                          <p:spTgt spid="17"/>
                                        </p:tgtEl>
                                        <p:attrNameLst>
                                          <p:attrName>style.visibility</p:attrName>
                                        </p:attrNameLst>
                                      </p:cBhvr>
                                      <p:to>
                                        <p:strVal val="visible"/>
                                      </p:to>
                                    </p:set>
                                    <p:anim calcmode="lin" valueType="num">
                                      <p:cBhvr>
                                        <p:cTn id="65" dur="500" fill="hold"/>
                                        <p:tgtEl>
                                          <p:spTgt spid="17"/>
                                        </p:tgtEl>
                                        <p:attrNameLst>
                                          <p:attrName>ppt_w</p:attrName>
                                        </p:attrNameLst>
                                      </p:cBhvr>
                                      <p:tavLst>
                                        <p:tav tm="0">
                                          <p:val>
                                            <p:fltVal val="0"/>
                                          </p:val>
                                        </p:tav>
                                        <p:tav tm="100000">
                                          <p:val>
                                            <p:strVal val="#ppt_w"/>
                                          </p:val>
                                        </p:tav>
                                      </p:tavLst>
                                    </p:anim>
                                    <p:anim calcmode="lin" valueType="num">
                                      <p:cBhvr>
                                        <p:cTn id="66" dur="500" fill="hold"/>
                                        <p:tgtEl>
                                          <p:spTgt spid="17"/>
                                        </p:tgtEl>
                                        <p:attrNameLst>
                                          <p:attrName>ppt_h</p:attrName>
                                        </p:attrNameLst>
                                      </p:cBhvr>
                                      <p:tavLst>
                                        <p:tav tm="0">
                                          <p:val>
                                            <p:fltVal val="0"/>
                                          </p:val>
                                        </p:tav>
                                        <p:tav tm="100000">
                                          <p:val>
                                            <p:strVal val="#ppt_h"/>
                                          </p:val>
                                        </p:tav>
                                      </p:tavLst>
                                    </p:anim>
                                    <p:anim calcmode="lin" valueType="num">
                                      <p:cBhvr>
                                        <p:cTn id="67" dur="500" fill="hold"/>
                                        <p:tgtEl>
                                          <p:spTgt spid="17"/>
                                        </p:tgtEl>
                                        <p:attrNameLst>
                                          <p:attrName>style.rotation</p:attrName>
                                        </p:attrNameLst>
                                      </p:cBhvr>
                                      <p:tavLst>
                                        <p:tav tm="0">
                                          <p:val>
                                            <p:fltVal val="360"/>
                                          </p:val>
                                        </p:tav>
                                        <p:tav tm="100000">
                                          <p:val>
                                            <p:fltVal val="0"/>
                                          </p:val>
                                        </p:tav>
                                      </p:tavLst>
                                    </p:anim>
                                    <p:animEffect transition="in" filter="fade">
                                      <p:cBhvr>
                                        <p:cTn id="68" dur="500"/>
                                        <p:tgtEl>
                                          <p:spTgt spid="17"/>
                                        </p:tgtEl>
                                      </p:cBhvr>
                                    </p:animEffect>
                                  </p:childTnLst>
                                </p:cTn>
                              </p:par>
                              <p:par>
                                <p:cTn id="69" presetID="49" presetClass="entr" presetSubtype="0" decel="100000" fill="hold" grpId="0" nodeType="withEffect">
                                  <p:stCondLst>
                                    <p:cond delay="0"/>
                                  </p:stCondLst>
                                  <p:childTnLst>
                                    <p:set>
                                      <p:cBhvr>
                                        <p:cTn id="70" dur="1" fill="hold">
                                          <p:stCondLst>
                                            <p:cond delay="0"/>
                                          </p:stCondLst>
                                        </p:cTn>
                                        <p:tgtEl>
                                          <p:spTgt spid="29"/>
                                        </p:tgtEl>
                                        <p:attrNameLst>
                                          <p:attrName>style.visibility</p:attrName>
                                        </p:attrNameLst>
                                      </p:cBhvr>
                                      <p:to>
                                        <p:strVal val="visible"/>
                                      </p:to>
                                    </p:set>
                                    <p:anim calcmode="lin" valueType="num">
                                      <p:cBhvr>
                                        <p:cTn id="71" dur="500" fill="hold"/>
                                        <p:tgtEl>
                                          <p:spTgt spid="29"/>
                                        </p:tgtEl>
                                        <p:attrNameLst>
                                          <p:attrName>ppt_w</p:attrName>
                                        </p:attrNameLst>
                                      </p:cBhvr>
                                      <p:tavLst>
                                        <p:tav tm="0">
                                          <p:val>
                                            <p:fltVal val="0"/>
                                          </p:val>
                                        </p:tav>
                                        <p:tav tm="100000">
                                          <p:val>
                                            <p:strVal val="#ppt_w"/>
                                          </p:val>
                                        </p:tav>
                                      </p:tavLst>
                                    </p:anim>
                                    <p:anim calcmode="lin" valueType="num">
                                      <p:cBhvr>
                                        <p:cTn id="72" dur="500" fill="hold"/>
                                        <p:tgtEl>
                                          <p:spTgt spid="29"/>
                                        </p:tgtEl>
                                        <p:attrNameLst>
                                          <p:attrName>ppt_h</p:attrName>
                                        </p:attrNameLst>
                                      </p:cBhvr>
                                      <p:tavLst>
                                        <p:tav tm="0">
                                          <p:val>
                                            <p:fltVal val="0"/>
                                          </p:val>
                                        </p:tav>
                                        <p:tav tm="100000">
                                          <p:val>
                                            <p:strVal val="#ppt_h"/>
                                          </p:val>
                                        </p:tav>
                                      </p:tavLst>
                                    </p:anim>
                                    <p:anim calcmode="lin" valueType="num">
                                      <p:cBhvr>
                                        <p:cTn id="73" dur="500" fill="hold"/>
                                        <p:tgtEl>
                                          <p:spTgt spid="29"/>
                                        </p:tgtEl>
                                        <p:attrNameLst>
                                          <p:attrName>style.rotation</p:attrName>
                                        </p:attrNameLst>
                                      </p:cBhvr>
                                      <p:tavLst>
                                        <p:tav tm="0">
                                          <p:val>
                                            <p:fltVal val="360"/>
                                          </p:val>
                                        </p:tav>
                                        <p:tav tm="100000">
                                          <p:val>
                                            <p:fltVal val="0"/>
                                          </p:val>
                                        </p:tav>
                                      </p:tavLst>
                                    </p:anim>
                                    <p:animEffect transition="in" filter="fade">
                                      <p:cBhvr>
                                        <p:cTn id="74" dur="500"/>
                                        <p:tgtEl>
                                          <p:spTgt spid="29"/>
                                        </p:tgtEl>
                                      </p:cBhvr>
                                    </p:animEffect>
                                  </p:childTnLst>
                                </p:cTn>
                              </p:par>
                              <p:par>
                                <p:cTn id="75" presetID="49" presetClass="entr" presetSubtype="0" decel="100000" fill="hold" grpId="0" nodeType="withEffect">
                                  <p:stCondLst>
                                    <p:cond delay="0"/>
                                  </p:stCondLst>
                                  <p:childTnLst>
                                    <p:set>
                                      <p:cBhvr>
                                        <p:cTn id="76" dur="1" fill="hold">
                                          <p:stCondLst>
                                            <p:cond delay="0"/>
                                          </p:stCondLst>
                                        </p:cTn>
                                        <p:tgtEl>
                                          <p:spTgt spid="30"/>
                                        </p:tgtEl>
                                        <p:attrNameLst>
                                          <p:attrName>style.visibility</p:attrName>
                                        </p:attrNameLst>
                                      </p:cBhvr>
                                      <p:to>
                                        <p:strVal val="visible"/>
                                      </p:to>
                                    </p:set>
                                    <p:anim calcmode="lin" valueType="num">
                                      <p:cBhvr>
                                        <p:cTn id="77" dur="500" fill="hold"/>
                                        <p:tgtEl>
                                          <p:spTgt spid="30"/>
                                        </p:tgtEl>
                                        <p:attrNameLst>
                                          <p:attrName>ppt_w</p:attrName>
                                        </p:attrNameLst>
                                      </p:cBhvr>
                                      <p:tavLst>
                                        <p:tav tm="0">
                                          <p:val>
                                            <p:fltVal val="0"/>
                                          </p:val>
                                        </p:tav>
                                        <p:tav tm="100000">
                                          <p:val>
                                            <p:strVal val="#ppt_w"/>
                                          </p:val>
                                        </p:tav>
                                      </p:tavLst>
                                    </p:anim>
                                    <p:anim calcmode="lin" valueType="num">
                                      <p:cBhvr>
                                        <p:cTn id="78" dur="500" fill="hold"/>
                                        <p:tgtEl>
                                          <p:spTgt spid="30"/>
                                        </p:tgtEl>
                                        <p:attrNameLst>
                                          <p:attrName>ppt_h</p:attrName>
                                        </p:attrNameLst>
                                      </p:cBhvr>
                                      <p:tavLst>
                                        <p:tav tm="0">
                                          <p:val>
                                            <p:fltVal val="0"/>
                                          </p:val>
                                        </p:tav>
                                        <p:tav tm="100000">
                                          <p:val>
                                            <p:strVal val="#ppt_h"/>
                                          </p:val>
                                        </p:tav>
                                      </p:tavLst>
                                    </p:anim>
                                    <p:anim calcmode="lin" valueType="num">
                                      <p:cBhvr>
                                        <p:cTn id="79" dur="500" fill="hold"/>
                                        <p:tgtEl>
                                          <p:spTgt spid="30"/>
                                        </p:tgtEl>
                                        <p:attrNameLst>
                                          <p:attrName>style.rotation</p:attrName>
                                        </p:attrNameLst>
                                      </p:cBhvr>
                                      <p:tavLst>
                                        <p:tav tm="0">
                                          <p:val>
                                            <p:fltVal val="360"/>
                                          </p:val>
                                        </p:tav>
                                        <p:tav tm="100000">
                                          <p:val>
                                            <p:fltVal val="0"/>
                                          </p:val>
                                        </p:tav>
                                      </p:tavLst>
                                    </p:anim>
                                    <p:animEffect transition="in" filter="fade">
                                      <p:cBhvr>
                                        <p:cTn id="80" dur="500"/>
                                        <p:tgtEl>
                                          <p:spTgt spid="30"/>
                                        </p:tgtEl>
                                      </p:cBhvr>
                                    </p:animEffect>
                                  </p:childTnLst>
                                </p:cTn>
                              </p:par>
                            </p:childTnLst>
                          </p:cTn>
                        </p:par>
                        <p:par>
                          <p:cTn id="81" fill="hold">
                            <p:stCondLst>
                              <p:cond delay="4000"/>
                            </p:stCondLst>
                            <p:childTnLst>
                              <p:par>
                                <p:cTn id="82" presetID="22" presetClass="entr" presetSubtype="8" fill="hold" grpId="0" nodeType="afterEffect">
                                  <p:stCondLst>
                                    <p:cond delay="0"/>
                                  </p:stCondLst>
                                  <p:childTnLst>
                                    <p:set>
                                      <p:cBhvr>
                                        <p:cTn id="83" dur="1" fill="hold">
                                          <p:stCondLst>
                                            <p:cond delay="0"/>
                                          </p:stCondLst>
                                        </p:cTn>
                                        <p:tgtEl>
                                          <p:spTgt spid="15"/>
                                        </p:tgtEl>
                                        <p:attrNameLst>
                                          <p:attrName>style.visibility</p:attrName>
                                        </p:attrNameLst>
                                      </p:cBhvr>
                                      <p:to>
                                        <p:strVal val="visible"/>
                                      </p:to>
                                    </p:set>
                                    <p:animEffect transition="in" filter="wipe(left)">
                                      <p:cBhvr>
                                        <p:cTn id="84" dur="500"/>
                                        <p:tgtEl>
                                          <p:spTgt spid="15"/>
                                        </p:tgtEl>
                                      </p:cBhvr>
                                    </p:animEffect>
                                  </p:childTnLst>
                                </p:cTn>
                              </p:par>
                            </p:childTnLst>
                          </p:cTn>
                        </p:par>
                        <p:par>
                          <p:cTn id="85" fill="hold">
                            <p:stCondLst>
                              <p:cond delay="4500"/>
                            </p:stCondLst>
                            <p:childTnLst>
                              <p:par>
                                <p:cTn id="86" presetID="49" presetClass="entr" presetSubtype="0" decel="100000" fill="hold" grpId="0" nodeType="afterEffect">
                                  <p:stCondLst>
                                    <p:cond delay="0"/>
                                  </p:stCondLst>
                                  <p:childTnLst>
                                    <p:set>
                                      <p:cBhvr>
                                        <p:cTn id="87" dur="1" fill="hold">
                                          <p:stCondLst>
                                            <p:cond delay="0"/>
                                          </p:stCondLst>
                                        </p:cTn>
                                        <p:tgtEl>
                                          <p:spTgt spid="35"/>
                                        </p:tgtEl>
                                        <p:attrNameLst>
                                          <p:attrName>style.visibility</p:attrName>
                                        </p:attrNameLst>
                                      </p:cBhvr>
                                      <p:to>
                                        <p:strVal val="visible"/>
                                      </p:to>
                                    </p:set>
                                    <p:anim calcmode="lin" valueType="num">
                                      <p:cBhvr>
                                        <p:cTn id="88" dur="500" fill="hold"/>
                                        <p:tgtEl>
                                          <p:spTgt spid="35"/>
                                        </p:tgtEl>
                                        <p:attrNameLst>
                                          <p:attrName>ppt_w</p:attrName>
                                        </p:attrNameLst>
                                      </p:cBhvr>
                                      <p:tavLst>
                                        <p:tav tm="0">
                                          <p:val>
                                            <p:fltVal val="0"/>
                                          </p:val>
                                        </p:tav>
                                        <p:tav tm="100000">
                                          <p:val>
                                            <p:strVal val="#ppt_w"/>
                                          </p:val>
                                        </p:tav>
                                      </p:tavLst>
                                    </p:anim>
                                    <p:anim calcmode="lin" valueType="num">
                                      <p:cBhvr>
                                        <p:cTn id="89" dur="500" fill="hold"/>
                                        <p:tgtEl>
                                          <p:spTgt spid="35"/>
                                        </p:tgtEl>
                                        <p:attrNameLst>
                                          <p:attrName>ppt_h</p:attrName>
                                        </p:attrNameLst>
                                      </p:cBhvr>
                                      <p:tavLst>
                                        <p:tav tm="0">
                                          <p:val>
                                            <p:fltVal val="0"/>
                                          </p:val>
                                        </p:tav>
                                        <p:tav tm="100000">
                                          <p:val>
                                            <p:strVal val="#ppt_h"/>
                                          </p:val>
                                        </p:tav>
                                      </p:tavLst>
                                    </p:anim>
                                    <p:anim calcmode="lin" valueType="num">
                                      <p:cBhvr>
                                        <p:cTn id="90" dur="500" fill="hold"/>
                                        <p:tgtEl>
                                          <p:spTgt spid="35"/>
                                        </p:tgtEl>
                                        <p:attrNameLst>
                                          <p:attrName>style.rotation</p:attrName>
                                        </p:attrNameLst>
                                      </p:cBhvr>
                                      <p:tavLst>
                                        <p:tav tm="0">
                                          <p:val>
                                            <p:fltVal val="360"/>
                                          </p:val>
                                        </p:tav>
                                        <p:tav tm="100000">
                                          <p:val>
                                            <p:fltVal val="0"/>
                                          </p:val>
                                        </p:tav>
                                      </p:tavLst>
                                    </p:anim>
                                    <p:animEffect transition="in" filter="fade">
                                      <p:cBhvr>
                                        <p:cTn id="91" dur="500"/>
                                        <p:tgtEl>
                                          <p:spTgt spid="35"/>
                                        </p:tgtEl>
                                      </p:cBhvr>
                                    </p:animEffect>
                                  </p:childTnLst>
                                </p:cTn>
                              </p:par>
                              <p:par>
                                <p:cTn id="92" presetID="49" presetClass="entr" presetSubtype="0" decel="100000" fill="hold" grpId="0" nodeType="withEffect">
                                  <p:stCondLst>
                                    <p:cond delay="0"/>
                                  </p:stCondLst>
                                  <p:childTnLst>
                                    <p:set>
                                      <p:cBhvr>
                                        <p:cTn id="93" dur="1" fill="hold">
                                          <p:stCondLst>
                                            <p:cond delay="0"/>
                                          </p:stCondLst>
                                        </p:cTn>
                                        <p:tgtEl>
                                          <p:spTgt spid="36"/>
                                        </p:tgtEl>
                                        <p:attrNameLst>
                                          <p:attrName>style.visibility</p:attrName>
                                        </p:attrNameLst>
                                      </p:cBhvr>
                                      <p:to>
                                        <p:strVal val="visible"/>
                                      </p:to>
                                    </p:set>
                                    <p:anim calcmode="lin" valueType="num">
                                      <p:cBhvr>
                                        <p:cTn id="94" dur="500" fill="hold"/>
                                        <p:tgtEl>
                                          <p:spTgt spid="36"/>
                                        </p:tgtEl>
                                        <p:attrNameLst>
                                          <p:attrName>ppt_w</p:attrName>
                                        </p:attrNameLst>
                                      </p:cBhvr>
                                      <p:tavLst>
                                        <p:tav tm="0">
                                          <p:val>
                                            <p:fltVal val="0"/>
                                          </p:val>
                                        </p:tav>
                                        <p:tav tm="100000">
                                          <p:val>
                                            <p:strVal val="#ppt_w"/>
                                          </p:val>
                                        </p:tav>
                                      </p:tavLst>
                                    </p:anim>
                                    <p:anim calcmode="lin" valueType="num">
                                      <p:cBhvr>
                                        <p:cTn id="95" dur="500" fill="hold"/>
                                        <p:tgtEl>
                                          <p:spTgt spid="36"/>
                                        </p:tgtEl>
                                        <p:attrNameLst>
                                          <p:attrName>ppt_h</p:attrName>
                                        </p:attrNameLst>
                                      </p:cBhvr>
                                      <p:tavLst>
                                        <p:tav tm="0">
                                          <p:val>
                                            <p:fltVal val="0"/>
                                          </p:val>
                                        </p:tav>
                                        <p:tav tm="100000">
                                          <p:val>
                                            <p:strVal val="#ppt_h"/>
                                          </p:val>
                                        </p:tav>
                                      </p:tavLst>
                                    </p:anim>
                                    <p:anim calcmode="lin" valueType="num">
                                      <p:cBhvr>
                                        <p:cTn id="96" dur="500" fill="hold"/>
                                        <p:tgtEl>
                                          <p:spTgt spid="36"/>
                                        </p:tgtEl>
                                        <p:attrNameLst>
                                          <p:attrName>style.rotation</p:attrName>
                                        </p:attrNameLst>
                                      </p:cBhvr>
                                      <p:tavLst>
                                        <p:tav tm="0">
                                          <p:val>
                                            <p:fltVal val="360"/>
                                          </p:val>
                                        </p:tav>
                                        <p:tav tm="100000">
                                          <p:val>
                                            <p:fltVal val="0"/>
                                          </p:val>
                                        </p:tav>
                                      </p:tavLst>
                                    </p:anim>
                                    <p:animEffect transition="in" filter="fade">
                                      <p:cBhvr>
                                        <p:cTn id="97" dur="500"/>
                                        <p:tgtEl>
                                          <p:spTgt spid="36"/>
                                        </p:tgtEl>
                                      </p:cBhvr>
                                    </p:animEffect>
                                  </p:childTnLst>
                                </p:cTn>
                              </p:par>
                            </p:childTnLst>
                          </p:cTn>
                        </p:par>
                        <p:par>
                          <p:cTn id="98" fill="hold">
                            <p:stCondLst>
                              <p:cond delay="5000"/>
                            </p:stCondLst>
                            <p:childTnLst>
                              <p:par>
                                <p:cTn id="99" presetID="2" presetClass="entr" presetSubtype="2" fill="hold" grpId="0" nodeType="afterEffect">
                                  <p:stCondLst>
                                    <p:cond delay="0"/>
                                  </p:stCondLst>
                                  <p:childTnLst>
                                    <p:set>
                                      <p:cBhvr>
                                        <p:cTn id="100" dur="1" fill="hold">
                                          <p:stCondLst>
                                            <p:cond delay="0"/>
                                          </p:stCondLst>
                                        </p:cTn>
                                        <p:tgtEl>
                                          <p:spTgt spid="40"/>
                                        </p:tgtEl>
                                        <p:attrNameLst>
                                          <p:attrName>style.visibility</p:attrName>
                                        </p:attrNameLst>
                                      </p:cBhvr>
                                      <p:to>
                                        <p:strVal val="visible"/>
                                      </p:to>
                                    </p:set>
                                    <p:anim calcmode="lin" valueType="num">
                                      <p:cBhvr additive="base">
                                        <p:cTn id="101" dur="500" fill="hold"/>
                                        <p:tgtEl>
                                          <p:spTgt spid="40"/>
                                        </p:tgtEl>
                                        <p:attrNameLst>
                                          <p:attrName>ppt_x</p:attrName>
                                        </p:attrNameLst>
                                      </p:cBhvr>
                                      <p:tavLst>
                                        <p:tav tm="0">
                                          <p:val>
                                            <p:strVal val="1+#ppt_w/2"/>
                                          </p:val>
                                        </p:tav>
                                        <p:tav tm="100000">
                                          <p:val>
                                            <p:strVal val="#ppt_x"/>
                                          </p:val>
                                        </p:tav>
                                      </p:tavLst>
                                    </p:anim>
                                    <p:anim calcmode="lin" valueType="num">
                                      <p:cBhvr additive="base">
                                        <p:cTn id="102" dur="500" fill="hold"/>
                                        <p:tgtEl>
                                          <p:spTgt spid="40"/>
                                        </p:tgtEl>
                                        <p:attrNameLst>
                                          <p:attrName>ppt_y</p:attrName>
                                        </p:attrNameLst>
                                      </p:cBhvr>
                                      <p:tavLst>
                                        <p:tav tm="0">
                                          <p:val>
                                            <p:strVal val="#ppt_y"/>
                                          </p:val>
                                        </p:tav>
                                        <p:tav tm="100000">
                                          <p:val>
                                            <p:strVal val="#ppt_y"/>
                                          </p:val>
                                        </p:tav>
                                      </p:tavLst>
                                    </p:anim>
                                  </p:childTnLst>
                                </p:cTn>
                              </p:par>
                              <p:par>
                                <p:cTn id="103" presetID="2" presetClass="entr" presetSubtype="2" fill="hold" grpId="0" nodeType="withEffect">
                                  <p:stCondLst>
                                    <p:cond delay="0"/>
                                  </p:stCondLst>
                                  <p:childTnLst>
                                    <p:set>
                                      <p:cBhvr>
                                        <p:cTn id="104" dur="1" fill="hold">
                                          <p:stCondLst>
                                            <p:cond delay="0"/>
                                          </p:stCondLst>
                                        </p:cTn>
                                        <p:tgtEl>
                                          <p:spTgt spid="41"/>
                                        </p:tgtEl>
                                        <p:attrNameLst>
                                          <p:attrName>style.visibility</p:attrName>
                                        </p:attrNameLst>
                                      </p:cBhvr>
                                      <p:to>
                                        <p:strVal val="visible"/>
                                      </p:to>
                                    </p:set>
                                    <p:anim calcmode="lin" valueType="num">
                                      <p:cBhvr additive="base">
                                        <p:cTn id="105" dur="500" fill="hold"/>
                                        <p:tgtEl>
                                          <p:spTgt spid="41"/>
                                        </p:tgtEl>
                                        <p:attrNameLst>
                                          <p:attrName>ppt_x</p:attrName>
                                        </p:attrNameLst>
                                      </p:cBhvr>
                                      <p:tavLst>
                                        <p:tav tm="0">
                                          <p:val>
                                            <p:strVal val="1+#ppt_w/2"/>
                                          </p:val>
                                        </p:tav>
                                        <p:tav tm="100000">
                                          <p:val>
                                            <p:strVal val="#ppt_x"/>
                                          </p:val>
                                        </p:tav>
                                      </p:tavLst>
                                    </p:anim>
                                    <p:anim calcmode="lin" valueType="num">
                                      <p:cBhvr additive="base">
                                        <p:cTn id="106" dur="500" fill="hold"/>
                                        <p:tgtEl>
                                          <p:spTgt spid="41"/>
                                        </p:tgtEl>
                                        <p:attrNameLst>
                                          <p:attrName>ppt_y</p:attrName>
                                        </p:attrNameLst>
                                      </p:cBhvr>
                                      <p:tavLst>
                                        <p:tav tm="0">
                                          <p:val>
                                            <p:strVal val="#ppt_y"/>
                                          </p:val>
                                        </p:tav>
                                        <p:tav tm="100000">
                                          <p:val>
                                            <p:strVal val="#ppt_y"/>
                                          </p:val>
                                        </p:tav>
                                      </p:tavLst>
                                    </p:anim>
                                  </p:childTnLst>
                                </p:cTn>
                              </p:par>
                            </p:childTnLst>
                          </p:cTn>
                        </p:par>
                        <p:par>
                          <p:cTn id="107" fill="hold">
                            <p:stCondLst>
                              <p:cond delay="5500"/>
                            </p:stCondLst>
                            <p:childTnLst>
                              <p:par>
                                <p:cTn id="108" presetID="22" presetClass="entr" presetSubtype="1" fill="hold" grpId="0" nodeType="afterEffect">
                                  <p:stCondLst>
                                    <p:cond delay="0"/>
                                  </p:stCondLst>
                                  <p:childTnLst>
                                    <p:set>
                                      <p:cBhvr>
                                        <p:cTn id="109" dur="1" fill="hold">
                                          <p:stCondLst>
                                            <p:cond delay="0"/>
                                          </p:stCondLst>
                                        </p:cTn>
                                        <p:tgtEl>
                                          <p:spTgt spid="14"/>
                                        </p:tgtEl>
                                        <p:attrNameLst>
                                          <p:attrName>style.visibility</p:attrName>
                                        </p:attrNameLst>
                                      </p:cBhvr>
                                      <p:to>
                                        <p:strVal val="visible"/>
                                      </p:to>
                                    </p:set>
                                    <p:animEffect transition="in" filter="wipe(up)">
                                      <p:cBhvr>
                                        <p:cTn id="110" dur="500"/>
                                        <p:tgtEl>
                                          <p:spTgt spid="14"/>
                                        </p:tgtEl>
                                      </p:cBhvr>
                                    </p:animEffect>
                                  </p:childTnLst>
                                </p:cTn>
                              </p:par>
                            </p:childTnLst>
                          </p:cTn>
                        </p:par>
                        <p:par>
                          <p:cTn id="111" fill="hold">
                            <p:stCondLst>
                              <p:cond delay="6000"/>
                            </p:stCondLst>
                            <p:childTnLst>
                              <p:par>
                                <p:cTn id="112" presetID="49" presetClass="entr" presetSubtype="0" decel="100000" fill="hold" grpId="0" nodeType="afterEffect">
                                  <p:stCondLst>
                                    <p:cond delay="0"/>
                                  </p:stCondLst>
                                  <p:childTnLst>
                                    <p:set>
                                      <p:cBhvr>
                                        <p:cTn id="113" dur="1" fill="hold">
                                          <p:stCondLst>
                                            <p:cond delay="0"/>
                                          </p:stCondLst>
                                        </p:cTn>
                                        <p:tgtEl>
                                          <p:spTgt spid="37"/>
                                        </p:tgtEl>
                                        <p:attrNameLst>
                                          <p:attrName>style.visibility</p:attrName>
                                        </p:attrNameLst>
                                      </p:cBhvr>
                                      <p:to>
                                        <p:strVal val="visible"/>
                                      </p:to>
                                    </p:set>
                                    <p:anim calcmode="lin" valueType="num">
                                      <p:cBhvr>
                                        <p:cTn id="114" dur="500" fill="hold"/>
                                        <p:tgtEl>
                                          <p:spTgt spid="37"/>
                                        </p:tgtEl>
                                        <p:attrNameLst>
                                          <p:attrName>ppt_w</p:attrName>
                                        </p:attrNameLst>
                                      </p:cBhvr>
                                      <p:tavLst>
                                        <p:tav tm="0">
                                          <p:val>
                                            <p:fltVal val="0"/>
                                          </p:val>
                                        </p:tav>
                                        <p:tav tm="100000">
                                          <p:val>
                                            <p:strVal val="#ppt_w"/>
                                          </p:val>
                                        </p:tav>
                                      </p:tavLst>
                                    </p:anim>
                                    <p:anim calcmode="lin" valueType="num">
                                      <p:cBhvr>
                                        <p:cTn id="115" dur="500" fill="hold"/>
                                        <p:tgtEl>
                                          <p:spTgt spid="37"/>
                                        </p:tgtEl>
                                        <p:attrNameLst>
                                          <p:attrName>ppt_h</p:attrName>
                                        </p:attrNameLst>
                                      </p:cBhvr>
                                      <p:tavLst>
                                        <p:tav tm="0">
                                          <p:val>
                                            <p:fltVal val="0"/>
                                          </p:val>
                                        </p:tav>
                                        <p:tav tm="100000">
                                          <p:val>
                                            <p:strVal val="#ppt_h"/>
                                          </p:val>
                                        </p:tav>
                                      </p:tavLst>
                                    </p:anim>
                                    <p:anim calcmode="lin" valueType="num">
                                      <p:cBhvr>
                                        <p:cTn id="116" dur="500" fill="hold"/>
                                        <p:tgtEl>
                                          <p:spTgt spid="37"/>
                                        </p:tgtEl>
                                        <p:attrNameLst>
                                          <p:attrName>style.rotation</p:attrName>
                                        </p:attrNameLst>
                                      </p:cBhvr>
                                      <p:tavLst>
                                        <p:tav tm="0">
                                          <p:val>
                                            <p:fltVal val="360"/>
                                          </p:val>
                                        </p:tav>
                                        <p:tav tm="100000">
                                          <p:val>
                                            <p:fltVal val="0"/>
                                          </p:val>
                                        </p:tav>
                                      </p:tavLst>
                                    </p:anim>
                                    <p:animEffect transition="in" filter="fade">
                                      <p:cBhvr>
                                        <p:cTn id="117" dur="500"/>
                                        <p:tgtEl>
                                          <p:spTgt spid="37"/>
                                        </p:tgtEl>
                                      </p:cBhvr>
                                    </p:animEffect>
                                  </p:childTnLst>
                                </p:cTn>
                              </p:par>
                              <p:par>
                                <p:cTn id="118" presetID="49" presetClass="entr" presetSubtype="0" decel="100000" fill="hold" grpId="0" nodeType="withEffect">
                                  <p:stCondLst>
                                    <p:cond delay="0"/>
                                  </p:stCondLst>
                                  <p:childTnLst>
                                    <p:set>
                                      <p:cBhvr>
                                        <p:cTn id="119" dur="1" fill="hold">
                                          <p:stCondLst>
                                            <p:cond delay="0"/>
                                          </p:stCondLst>
                                        </p:cTn>
                                        <p:tgtEl>
                                          <p:spTgt spid="38"/>
                                        </p:tgtEl>
                                        <p:attrNameLst>
                                          <p:attrName>style.visibility</p:attrName>
                                        </p:attrNameLst>
                                      </p:cBhvr>
                                      <p:to>
                                        <p:strVal val="visible"/>
                                      </p:to>
                                    </p:set>
                                    <p:anim calcmode="lin" valueType="num">
                                      <p:cBhvr>
                                        <p:cTn id="120" dur="500" fill="hold"/>
                                        <p:tgtEl>
                                          <p:spTgt spid="38"/>
                                        </p:tgtEl>
                                        <p:attrNameLst>
                                          <p:attrName>ppt_w</p:attrName>
                                        </p:attrNameLst>
                                      </p:cBhvr>
                                      <p:tavLst>
                                        <p:tav tm="0">
                                          <p:val>
                                            <p:fltVal val="0"/>
                                          </p:val>
                                        </p:tav>
                                        <p:tav tm="100000">
                                          <p:val>
                                            <p:strVal val="#ppt_w"/>
                                          </p:val>
                                        </p:tav>
                                      </p:tavLst>
                                    </p:anim>
                                    <p:anim calcmode="lin" valueType="num">
                                      <p:cBhvr>
                                        <p:cTn id="121" dur="500" fill="hold"/>
                                        <p:tgtEl>
                                          <p:spTgt spid="38"/>
                                        </p:tgtEl>
                                        <p:attrNameLst>
                                          <p:attrName>ppt_h</p:attrName>
                                        </p:attrNameLst>
                                      </p:cBhvr>
                                      <p:tavLst>
                                        <p:tav tm="0">
                                          <p:val>
                                            <p:fltVal val="0"/>
                                          </p:val>
                                        </p:tav>
                                        <p:tav tm="100000">
                                          <p:val>
                                            <p:strVal val="#ppt_h"/>
                                          </p:val>
                                        </p:tav>
                                      </p:tavLst>
                                    </p:anim>
                                    <p:anim calcmode="lin" valueType="num">
                                      <p:cBhvr>
                                        <p:cTn id="122" dur="500" fill="hold"/>
                                        <p:tgtEl>
                                          <p:spTgt spid="38"/>
                                        </p:tgtEl>
                                        <p:attrNameLst>
                                          <p:attrName>style.rotation</p:attrName>
                                        </p:attrNameLst>
                                      </p:cBhvr>
                                      <p:tavLst>
                                        <p:tav tm="0">
                                          <p:val>
                                            <p:fltVal val="360"/>
                                          </p:val>
                                        </p:tav>
                                        <p:tav tm="100000">
                                          <p:val>
                                            <p:fltVal val="0"/>
                                          </p:val>
                                        </p:tav>
                                      </p:tavLst>
                                    </p:anim>
                                    <p:animEffect transition="in" filter="fade">
                                      <p:cBhvr>
                                        <p:cTn id="123" dur="500"/>
                                        <p:tgtEl>
                                          <p:spTgt spid="38"/>
                                        </p:tgtEl>
                                      </p:cBhvr>
                                    </p:animEffect>
                                  </p:childTnLst>
                                </p:cTn>
                              </p:par>
                            </p:childTnLst>
                          </p:cTn>
                        </p:par>
                        <p:par>
                          <p:cTn id="124" fill="hold">
                            <p:stCondLst>
                              <p:cond delay="6500"/>
                            </p:stCondLst>
                            <p:childTnLst>
                              <p:par>
                                <p:cTn id="125" presetID="2" presetClass="entr" presetSubtype="2" fill="hold" grpId="0" nodeType="afterEffect">
                                  <p:stCondLst>
                                    <p:cond delay="0"/>
                                  </p:stCondLst>
                                  <p:childTnLst>
                                    <p:set>
                                      <p:cBhvr>
                                        <p:cTn id="126" dur="1" fill="hold">
                                          <p:stCondLst>
                                            <p:cond delay="0"/>
                                          </p:stCondLst>
                                        </p:cTn>
                                        <p:tgtEl>
                                          <p:spTgt spid="42"/>
                                        </p:tgtEl>
                                        <p:attrNameLst>
                                          <p:attrName>style.visibility</p:attrName>
                                        </p:attrNameLst>
                                      </p:cBhvr>
                                      <p:to>
                                        <p:strVal val="visible"/>
                                      </p:to>
                                    </p:set>
                                    <p:anim calcmode="lin" valueType="num">
                                      <p:cBhvr additive="base">
                                        <p:cTn id="127" dur="500" fill="hold"/>
                                        <p:tgtEl>
                                          <p:spTgt spid="42"/>
                                        </p:tgtEl>
                                        <p:attrNameLst>
                                          <p:attrName>ppt_x</p:attrName>
                                        </p:attrNameLst>
                                      </p:cBhvr>
                                      <p:tavLst>
                                        <p:tav tm="0">
                                          <p:val>
                                            <p:strVal val="1+#ppt_w/2"/>
                                          </p:val>
                                        </p:tav>
                                        <p:tav tm="100000">
                                          <p:val>
                                            <p:strVal val="#ppt_x"/>
                                          </p:val>
                                        </p:tav>
                                      </p:tavLst>
                                    </p:anim>
                                    <p:anim calcmode="lin" valueType="num">
                                      <p:cBhvr additive="base">
                                        <p:cTn id="128" dur="500" fill="hold"/>
                                        <p:tgtEl>
                                          <p:spTgt spid="42"/>
                                        </p:tgtEl>
                                        <p:attrNameLst>
                                          <p:attrName>ppt_y</p:attrName>
                                        </p:attrNameLst>
                                      </p:cBhvr>
                                      <p:tavLst>
                                        <p:tav tm="0">
                                          <p:val>
                                            <p:strVal val="#ppt_y"/>
                                          </p:val>
                                        </p:tav>
                                        <p:tav tm="100000">
                                          <p:val>
                                            <p:strVal val="#ppt_y"/>
                                          </p:val>
                                        </p:tav>
                                      </p:tavLst>
                                    </p:anim>
                                  </p:childTnLst>
                                </p:cTn>
                              </p:par>
                              <p:par>
                                <p:cTn id="129" presetID="2" presetClass="entr" presetSubtype="2" fill="hold" grpId="0" nodeType="withEffect">
                                  <p:stCondLst>
                                    <p:cond delay="0"/>
                                  </p:stCondLst>
                                  <p:childTnLst>
                                    <p:set>
                                      <p:cBhvr>
                                        <p:cTn id="130" dur="1" fill="hold">
                                          <p:stCondLst>
                                            <p:cond delay="0"/>
                                          </p:stCondLst>
                                        </p:cTn>
                                        <p:tgtEl>
                                          <p:spTgt spid="43"/>
                                        </p:tgtEl>
                                        <p:attrNameLst>
                                          <p:attrName>style.visibility</p:attrName>
                                        </p:attrNameLst>
                                      </p:cBhvr>
                                      <p:to>
                                        <p:strVal val="visible"/>
                                      </p:to>
                                    </p:set>
                                    <p:anim calcmode="lin" valueType="num">
                                      <p:cBhvr additive="base">
                                        <p:cTn id="131" dur="500" fill="hold"/>
                                        <p:tgtEl>
                                          <p:spTgt spid="43"/>
                                        </p:tgtEl>
                                        <p:attrNameLst>
                                          <p:attrName>ppt_x</p:attrName>
                                        </p:attrNameLst>
                                      </p:cBhvr>
                                      <p:tavLst>
                                        <p:tav tm="0">
                                          <p:val>
                                            <p:strVal val="1+#ppt_w/2"/>
                                          </p:val>
                                        </p:tav>
                                        <p:tav tm="100000">
                                          <p:val>
                                            <p:strVal val="#ppt_x"/>
                                          </p:val>
                                        </p:tav>
                                      </p:tavLst>
                                    </p:anim>
                                    <p:anim calcmode="lin" valueType="num">
                                      <p:cBhvr additive="base">
                                        <p:cTn id="132" dur="500" fill="hold"/>
                                        <p:tgtEl>
                                          <p:spTgt spid="4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7"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p:bldP spid="41" grpId="0"/>
      <p:bldP spid="42" grpId="0"/>
      <p:bldP spid="43" grpId="0"/>
      <p:bldP spid="44" grpId="0"/>
      <p:bldP spid="45" grpId="0"/>
      <p:bldP spid="46" grpId="0"/>
      <p:bldP spid="4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899078" y="1724026"/>
            <a:ext cx="5132387" cy="1704974"/>
            <a:chOff x="874713" y="1943101"/>
            <a:chExt cx="5132387" cy="1704974"/>
          </a:xfrm>
        </p:grpSpPr>
        <p:grpSp>
          <p:nvGrpSpPr>
            <p:cNvPr id="14" name="组合 13"/>
            <p:cNvGrpSpPr/>
            <p:nvPr/>
          </p:nvGrpSpPr>
          <p:grpSpPr>
            <a:xfrm>
              <a:off x="874713" y="1943101"/>
              <a:ext cx="5132387" cy="1704974"/>
              <a:chOff x="874713" y="1752601"/>
              <a:chExt cx="5132387" cy="1704974"/>
            </a:xfrm>
          </p:grpSpPr>
          <p:sp>
            <p:nvSpPr>
              <p:cNvPr id="29" name="矩形 28"/>
              <p:cNvSpPr/>
              <p:nvPr/>
            </p:nvSpPr>
            <p:spPr>
              <a:xfrm>
                <a:off x="874713" y="1752601"/>
                <a:ext cx="5132387" cy="1704974"/>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30" name="椭圆 8"/>
              <p:cNvSpPr/>
              <p:nvPr/>
            </p:nvSpPr>
            <p:spPr>
              <a:xfrm>
                <a:off x="5200650" y="1991396"/>
                <a:ext cx="586015" cy="514075"/>
              </a:xfrm>
              <a:custGeom>
                <a:avLst/>
                <a:gdLst>
                  <a:gd name="connsiteX0" fmla="*/ 352921 w 607646"/>
                  <a:gd name="connsiteY0" fmla="*/ 457945 h 533051"/>
                  <a:gd name="connsiteX1" fmla="*/ 342979 w 607646"/>
                  <a:gd name="connsiteY1" fmla="*/ 462170 h 533051"/>
                  <a:gd name="connsiteX2" fmla="*/ 338854 w 607646"/>
                  <a:gd name="connsiteY2" fmla="*/ 472100 h 533051"/>
                  <a:gd name="connsiteX3" fmla="*/ 342979 w 607646"/>
                  <a:gd name="connsiteY3" fmla="*/ 482029 h 533051"/>
                  <a:gd name="connsiteX4" fmla="*/ 352921 w 607646"/>
                  <a:gd name="connsiteY4" fmla="*/ 486149 h 533051"/>
                  <a:gd name="connsiteX5" fmla="*/ 362863 w 607646"/>
                  <a:gd name="connsiteY5" fmla="*/ 482029 h 533051"/>
                  <a:gd name="connsiteX6" fmla="*/ 366987 w 607646"/>
                  <a:gd name="connsiteY6" fmla="*/ 472100 h 533051"/>
                  <a:gd name="connsiteX7" fmla="*/ 362863 w 607646"/>
                  <a:gd name="connsiteY7" fmla="*/ 462170 h 533051"/>
                  <a:gd name="connsiteX8" fmla="*/ 352921 w 607646"/>
                  <a:gd name="connsiteY8" fmla="*/ 457945 h 533051"/>
                  <a:gd name="connsiteX9" fmla="*/ 438485 w 607646"/>
                  <a:gd name="connsiteY9" fmla="*/ 375972 h 533051"/>
                  <a:gd name="connsiteX10" fmla="*/ 431081 w 607646"/>
                  <a:gd name="connsiteY10" fmla="*/ 379141 h 533051"/>
                  <a:gd name="connsiteX11" fmla="*/ 372699 w 607646"/>
                  <a:gd name="connsiteY11" fmla="*/ 437346 h 533051"/>
                  <a:gd name="connsiteX12" fmla="*/ 369632 w 607646"/>
                  <a:gd name="connsiteY12" fmla="*/ 444846 h 533051"/>
                  <a:gd name="connsiteX13" fmla="*/ 372699 w 607646"/>
                  <a:gd name="connsiteY13" fmla="*/ 452346 h 533051"/>
                  <a:gd name="connsiteX14" fmla="*/ 380208 w 607646"/>
                  <a:gd name="connsiteY14" fmla="*/ 455409 h 533051"/>
                  <a:gd name="connsiteX15" fmla="*/ 387612 w 607646"/>
                  <a:gd name="connsiteY15" fmla="*/ 452346 h 533051"/>
                  <a:gd name="connsiteX16" fmla="*/ 445994 w 607646"/>
                  <a:gd name="connsiteY16" fmla="*/ 394035 h 533051"/>
                  <a:gd name="connsiteX17" fmla="*/ 449062 w 607646"/>
                  <a:gd name="connsiteY17" fmla="*/ 386535 h 533051"/>
                  <a:gd name="connsiteX18" fmla="*/ 445994 w 607646"/>
                  <a:gd name="connsiteY18" fmla="*/ 379141 h 533051"/>
                  <a:gd name="connsiteX19" fmla="*/ 438485 w 607646"/>
                  <a:gd name="connsiteY19" fmla="*/ 375972 h 533051"/>
                  <a:gd name="connsiteX20" fmla="*/ 534943 w 607646"/>
                  <a:gd name="connsiteY20" fmla="*/ 217624 h 533051"/>
                  <a:gd name="connsiteX21" fmla="*/ 553981 w 607646"/>
                  <a:gd name="connsiteY21" fmla="*/ 225547 h 533051"/>
                  <a:gd name="connsiteX22" fmla="*/ 554404 w 607646"/>
                  <a:gd name="connsiteY22" fmla="*/ 225969 h 533051"/>
                  <a:gd name="connsiteX23" fmla="*/ 556520 w 607646"/>
                  <a:gd name="connsiteY23" fmla="*/ 230934 h 533051"/>
                  <a:gd name="connsiteX24" fmla="*/ 554510 w 607646"/>
                  <a:gd name="connsiteY24" fmla="*/ 235899 h 533051"/>
                  <a:gd name="connsiteX25" fmla="*/ 524050 w 607646"/>
                  <a:gd name="connsiteY25" fmla="*/ 266322 h 533051"/>
                  <a:gd name="connsiteX26" fmla="*/ 516752 w 607646"/>
                  <a:gd name="connsiteY26" fmla="*/ 283752 h 533051"/>
                  <a:gd name="connsiteX27" fmla="*/ 524050 w 607646"/>
                  <a:gd name="connsiteY27" fmla="*/ 301182 h 533051"/>
                  <a:gd name="connsiteX28" fmla="*/ 541501 w 607646"/>
                  <a:gd name="connsiteY28" fmla="*/ 308365 h 533051"/>
                  <a:gd name="connsiteX29" fmla="*/ 558952 w 607646"/>
                  <a:gd name="connsiteY29" fmla="*/ 301182 h 533051"/>
                  <a:gd name="connsiteX30" fmla="*/ 589413 w 607646"/>
                  <a:gd name="connsiteY30" fmla="*/ 270759 h 533051"/>
                  <a:gd name="connsiteX31" fmla="*/ 594384 w 607646"/>
                  <a:gd name="connsiteY31" fmla="*/ 268752 h 533051"/>
                  <a:gd name="connsiteX32" fmla="*/ 599355 w 607646"/>
                  <a:gd name="connsiteY32" fmla="*/ 270759 h 533051"/>
                  <a:gd name="connsiteX33" fmla="*/ 599778 w 607646"/>
                  <a:gd name="connsiteY33" fmla="*/ 271181 h 533051"/>
                  <a:gd name="connsiteX34" fmla="*/ 606758 w 607646"/>
                  <a:gd name="connsiteY34" fmla="*/ 297168 h 533051"/>
                  <a:gd name="connsiteX35" fmla="*/ 590047 w 607646"/>
                  <a:gd name="connsiteY35" fmla="*/ 359704 h 533051"/>
                  <a:gd name="connsiteX36" fmla="*/ 571010 w 607646"/>
                  <a:gd name="connsiteY36" fmla="*/ 378612 h 533051"/>
                  <a:gd name="connsiteX37" fmla="*/ 570798 w 607646"/>
                  <a:gd name="connsiteY37" fmla="*/ 378718 h 533051"/>
                  <a:gd name="connsiteX38" fmla="*/ 501627 w 607646"/>
                  <a:gd name="connsiteY38" fmla="*/ 395303 h 533051"/>
                  <a:gd name="connsiteX39" fmla="*/ 377987 w 607646"/>
                  <a:gd name="connsiteY39" fmla="*/ 518790 h 533051"/>
                  <a:gd name="connsiteX40" fmla="*/ 343507 w 607646"/>
                  <a:gd name="connsiteY40" fmla="*/ 533051 h 533051"/>
                  <a:gd name="connsiteX41" fmla="*/ 309028 w 607646"/>
                  <a:gd name="connsiteY41" fmla="*/ 518790 h 533051"/>
                  <a:gd name="connsiteX42" fmla="*/ 306066 w 607646"/>
                  <a:gd name="connsiteY42" fmla="*/ 515833 h 533051"/>
                  <a:gd name="connsiteX43" fmla="*/ 291788 w 607646"/>
                  <a:gd name="connsiteY43" fmla="*/ 481501 h 533051"/>
                  <a:gd name="connsiteX44" fmla="*/ 306066 w 607646"/>
                  <a:gd name="connsiteY44" fmla="*/ 447064 h 533051"/>
                  <a:gd name="connsiteX45" fmla="*/ 429707 w 607646"/>
                  <a:gd name="connsiteY45" fmla="*/ 323576 h 533051"/>
                  <a:gd name="connsiteX46" fmla="*/ 446418 w 607646"/>
                  <a:gd name="connsiteY46" fmla="*/ 254491 h 533051"/>
                  <a:gd name="connsiteX47" fmla="*/ 446418 w 607646"/>
                  <a:gd name="connsiteY47" fmla="*/ 254280 h 533051"/>
                  <a:gd name="connsiteX48" fmla="*/ 465455 w 607646"/>
                  <a:gd name="connsiteY48" fmla="*/ 235265 h 533051"/>
                  <a:gd name="connsiteX49" fmla="*/ 527963 w 607646"/>
                  <a:gd name="connsiteY49" fmla="*/ 218575 h 533051"/>
                  <a:gd name="connsiteX50" fmla="*/ 534943 w 607646"/>
                  <a:gd name="connsiteY50" fmla="*/ 217624 h 533051"/>
                  <a:gd name="connsiteX51" fmla="*/ 253873 w 607646"/>
                  <a:gd name="connsiteY51" fmla="*/ 140927 h 533051"/>
                  <a:gd name="connsiteX52" fmla="*/ 141005 w 607646"/>
                  <a:gd name="connsiteY52" fmla="*/ 253542 h 533051"/>
                  <a:gd name="connsiteX53" fmla="*/ 253873 w 607646"/>
                  <a:gd name="connsiteY53" fmla="*/ 366262 h 533051"/>
                  <a:gd name="connsiteX54" fmla="*/ 366741 w 607646"/>
                  <a:gd name="connsiteY54" fmla="*/ 253542 h 533051"/>
                  <a:gd name="connsiteX55" fmla="*/ 253873 w 607646"/>
                  <a:gd name="connsiteY55" fmla="*/ 140927 h 533051"/>
                  <a:gd name="connsiteX56" fmla="*/ 232929 w 607646"/>
                  <a:gd name="connsiteY56" fmla="*/ 0 h 533051"/>
                  <a:gd name="connsiteX57" fmla="*/ 274818 w 607646"/>
                  <a:gd name="connsiteY57" fmla="*/ 0 h 533051"/>
                  <a:gd name="connsiteX58" fmla="*/ 316918 w 607646"/>
                  <a:gd name="connsiteY58" fmla="*/ 42045 h 533051"/>
                  <a:gd name="connsiteX59" fmla="*/ 316918 w 607646"/>
                  <a:gd name="connsiteY59" fmla="*/ 55885 h 533051"/>
                  <a:gd name="connsiteX60" fmla="*/ 349287 w 607646"/>
                  <a:gd name="connsiteY60" fmla="*/ 69301 h 533051"/>
                  <a:gd name="connsiteX61" fmla="*/ 359125 w 607646"/>
                  <a:gd name="connsiteY61" fmla="*/ 59476 h 533051"/>
                  <a:gd name="connsiteX62" fmla="*/ 388849 w 607646"/>
                  <a:gd name="connsiteY62" fmla="*/ 47222 h 533051"/>
                  <a:gd name="connsiteX63" fmla="*/ 418574 w 607646"/>
                  <a:gd name="connsiteY63" fmla="*/ 59476 h 533051"/>
                  <a:gd name="connsiteX64" fmla="*/ 448192 w 607646"/>
                  <a:gd name="connsiteY64" fmla="*/ 89162 h 533051"/>
                  <a:gd name="connsiteX65" fmla="*/ 448192 w 607646"/>
                  <a:gd name="connsiteY65" fmla="*/ 148533 h 533051"/>
                  <a:gd name="connsiteX66" fmla="*/ 438460 w 607646"/>
                  <a:gd name="connsiteY66" fmla="*/ 158252 h 533051"/>
                  <a:gd name="connsiteX67" fmla="*/ 451789 w 607646"/>
                  <a:gd name="connsiteY67" fmla="*/ 190684 h 533051"/>
                  <a:gd name="connsiteX68" fmla="*/ 465752 w 607646"/>
                  <a:gd name="connsiteY68" fmla="*/ 190684 h 533051"/>
                  <a:gd name="connsiteX69" fmla="*/ 497909 w 607646"/>
                  <a:gd name="connsiteY69" fmla="*/ 205685 h 533051"/>
                  <a:gd name="connsiteX70" fmla="*/ 450837 w 607646"/>
                  <a:gd name="connsiteY70" fmla="*/ 218257 h 533051"/>
                  <a:gd name="connsiteX71" fmla="*/ 419420 w 607646"/>
                  <a:gd name="connsiteY71" fmla="*/ 249739 h 533051"/>
                  <a:gd name="connsiteX72" fmla="*/ 419208 w 607646"/>
                  <a:gd name="connsiteY72" fmla="*/ 250372 h 533051"/>
                  <a:gd name="connsiteX73" fmla="*/ 403764 w 607646"/>
                  <a:gd name="connsiteY73" fmla="*/ 314603 h 533051"/>
                  <a:gd name="connsiteX74" fmla="*/ 283598 w 607646"/>
                  <a:gd name="connsiteY74" fmla="*/ 434613 h 533051"/>
                  <a:gd name="connsiteX75" fmla="*/ 264134 w 607646"/>
                  <a:gd name="connsiteY75" fmla="*/ 481518 h 533051"/>
                  <a:gd name="connsiteX76" fmla="*/ 269317 w 607646"/>
                  <a:gd name="connsiteY76" fmla="*/ 507083 h 533051"/>
                  <a:gd name="connsiteX77" fmla="*/ 232929 w 607646"/>
                  <a:gd name="connsiteY77" fmla="*/ 507083 h 533051"/>
                  <a:gd name="connsiteX78" fmla="*/ 190828 w 607646"/>
                  <a:gd name="connsiteY78" fmla="*/ 465143 h 533051"/>
                  <a:gd name="connsiteX79" fmla="*/ 190828 w 607646"/>
                  <a:gd name="connsiteY79" fmla="*/ 451304 h 533051"/>
                  <a:gd name="connsiteX80" fmla="*/ 158459 w 607646"/>
                  <a:gd name="connsiteY80" fmla="*/ 437888 h 533051"/>
                  <a:gd name="connsiteX81" fmla="*/ 148622 w 607646"/>
                  <a:gd name="connsiteY81" fmla="*/ 447712 h 533051"/>
                  <a:gd name="connsiteX82" fmla="*/ 118897 w 607646"/>
                  <a:gd name="connsiteY82" fmla="*/ 459967 h 533051"/>
                  <a:gd name="connsiteX83" fmla="*/ 89173 w 607646"/>
                  <a:gd name="connsiteY83" fmla="*/ 447712 h 533051"/>
                  <a:gd name="connsiteX84" fmla="*/ 59554 w 607646"/>
                  <a:gd name="connsiteY84" fmla="*/ 418027 h 533051"/>
                  <a:gd name="connsiteX85" fmla="*/ 59554 w 607646"/>
                  <a:gd name="connsiteY85" fmla="*/ 358656 h 533051"/>
                  <a:gd name="connsiteX86" fmla="*/ 69286 w 607646"/>
                  <a:gd name="connsiteY86" fmla="*/ 348831 h 533051"/>
                  <a:gd name="connsiteX87" fmla="*/ 55958 w 607646"/>
                  <a:gd name="connsiteY87" fmla="*/ 316505 h 533051"/>
                  <a:gd name="connsiteX88" fmla="*/ 41995 w 607646"/>
                  <a:gd name="connsiteY88" fmla="*/ 316505 h 533051"/>
                  <a:gd name="connsiteX89" fmla="*/ 0 w 607646"/>
                  <a:gd name="connsiteY89" fmla="*/ 274565 h 533051"/>
                  <a:gd name="connsiteX90" fmla="*/ 0 w 607646"/>
                  <a:gd name="connsiteY90" fmla="*/ 232625 h 533051"/>
                  <a:gd name="connsiteX91" fmla="*/ 41995 w 607646"/>
                  <a:gd name="connsiteY91" fmla="*/ 190684 h 533051"/>
                  <a:gd name="connsiteX92" fmla="*/ 55958 w 607646"/>
                  <a:gd name="connsiteY92" fmla="*/ 190684 h 533051"/>
                  <a:gd name="connsiteX93" fmla="*/ 69286 w 607646"/>
                  <a:gd name="connsiteY93" fmla="*/ 158252 h 533051"/>
                  <a:gd name="connsiteX94" fmla="*/ 59554 w 607646"/>
                  <a:gd name="connsiteY94" fmla="*/ 148533 h 533051"/>
                  <a:gd name="connsiteX95" fmla="*/ 59554 w 607646"/>
                  <a:gd name="connsiteY95" fmla="*/ 89162 h 533051"/>
                  <a:gd name="connsiteX96" fmla="*/ 89173 w 607646"/>
                  <a:gd name="connsiteY96" fmla="*/ 59476 h 533051"/>
                  <a:gd name="connsiteX97" fmla="*/ 118897 w 607646"/>
                  <a:gd name="connsiteY97" fmla="*/ 47222 h 533051"/>
                  <a:gd name="connsiteX98" fmla="*/ 148622 w 607646"/>
                  <a:gd name="connsiteY98" fmla="*/ 59476 h 533051"/>
                  <a:gd name="connsiteX99" fmla="*/ 158459 w 607646"/>
                  <a:gd name="connsiteY99" fmla="*/ 69301 h 533051"/>
                  <a:gd name="connsiteX100" fmla="*/ 190828 w 607646"/>
                  <a:gd name="connsiteY100" fmla="*/ 55885 h 533051"/>
                  <a:gd name="connsiteX101" fmla="*/ 190828 w 607646"/>
                  <a:gd name="connsiteY101" fmla="*/ 42045 h 533051"/>
                  <a:gd name="connsiteX102" fmla="*/ 232929 w 607646"/>
                  <a:gd name="connsiteY102" fmla="*/ 0 h 53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7646" h="533051">
                    <a:moveTo>
                      <a:pt x="352921" y="457945"/>
                    </a:moveTo>
                    <a:cubicBezTo>
                      <a:pt x="349113" y="457945"/>
                      <a:pt x="345623" y="459423"/>
                      <a:pt x="342979" y="462170"/>
                    </a:cubicBezTo>
                    <a:cubicBezTo>
                      <a:pt x="340229" y="464811"/>
                      <a:pt x="338854" y="468297"/>
                      <a:pt x="338854" y="472100"/>
                    </a:cubicBezTo>
                    <a:cubicBezTo>
                      <a:pt x="338854" y="475797"/>
                      <a:pt x="340229" y="479389"/>
                      <a:pt x="342979" y="482029"/>
                    </a:cubicBezTo>
                    <a:cubicBezTo>
                      <a:pt x="345623" y="484670"/>
                      <a:pt x="349113" y="486149"/>
                      <a:pt x="352921" y="486149"/>
                    </a:cubicBezTo>
                    <a:cubicBezTo>
                      <a:pt x="356622" y="486149"/>
                      <a:pt x="360218" y="484670"/>
                      <a:pt x="362863" y="482029"/>
                    </a:cubicBezTo>
                    <a:cubicBezTo>
                      <a:pt x="365507" y="479389"/>
                      <a:pt x="366987" y="475797"/>
                      <a:pt x="366987" y="472100"/>
                    </a:cubicBezTo>
                    <a:cubicBezTo>
                      <a:pt x="366987" y="468297"/>
                      <a:pt x="365507" y="464811"/>
                      <a:pt x="362863" y="462170"/>
                    </a:cubicBezTo>
                    <a:cubicBezTo>
                      <a:pt x="360218" y="459423"/>
                      <a:pt x="356622" y="457945"/>
                      <a:pt x="352921" y="457945"/>
                    </a:cubicBezTo>
                    <a:close/>
                    <a:moveTo>
                      <a:pt x="438485" y="375972"/>
                    </a:moveTo>
                    <a:cubicBezTo>
                      <a:pt x="435735" y="375972"/>
                      <a:pt x="432985" y="377134"/>
                      <a:pt x="431081" y="379141"/>
                    </a:cubicBezTo>
                    <a:lnTo>
                      <a:pt x="372699" y="437346"/>
                    </a:lnTo>
                    <a:cubicBezTo>
                      <a:pt x="370689" y="439353"/>
                      <a:pt x="369632" y="441994"/>
                      <a:pt x="369632" y="444846"/>
                    </a:cubicBezTo>
                    <a:cubicBezTo>
                      <a:pt x="369632" y="447698"/>
                      <a:pt x="370689" y="450339"/>
                      <a:pt x="372699" y="452346"/>
                    </a:cubicBezTo>
                    <a:cubicBezTo>
                      <a:pt x="374708" y="454353"/>
                      <a:pt x="377352" y="455409"/>
                      <a:pt x="380208" y="455409"/>
                    </a:cubicBezTo>
                    <a:cubicBezTo>
                      <a:pt x="382958" y="455409"/>
                      <a:pt x="385602" y="454353"/>
                      <a:pt x="387612" y="452346"/>
                    </a:cubicBezTo>
                    <a:lnTo>
                      <a:pt x="445994" y="394035"/>
                    </a:lnTo>
                    <a:cubicBezTo>
                      <a:pt x="448004" y="392028"/>
                      <a:pt x="449062" y="389387"/>
                      <a:pt x="449062" y="386535"/>
                    </a:cubicBezTo>
                    <a:cubicBezTo>
                      <a:pt x="449062" y="383789"/>
                      <a:pt x="448004" y="381148"/>
                      <a:pt x="445994" y="379141"/>
                    </a:cubicBezTo>
                    <a:cubicBezTo>
                      <a:pt x="443985" y="377134"/>
                      <a:pt x="441341" y="375972"/>
                      <a:pt x="438485" y="375972"/>
                    </a:cubicBezTo>
                    <a:close/>
                    <a:moveTo>
                      <a:pt x="534943" y="217624"/>
                    </a:moveTo>
                    <a:cubicBezTo>
                      <a:pt x="542136" y="217624"/>
                      <a:pt x="548905" y="220371"/>
                      <a:pt x="553981" y="225547"/>
                    </a:cubicBezTo>
                    <a:lnTo>
                      <a:pt x="554404" y="225969"/>
                    </a:lnTo>
                    <a:cubicBezTo>
                      <a:pt x="555779" y="227237"/>
                      <a:pt x="556520" y="229033"/>
                      <a:pt x="556520" y="230934"/>
                    </a:cubicBezTo>
                    <a:cubicBezTo>
                      <a:pt x="556520" y="232836"/>
                      <a:pt x="555779" y="234632"/>
                      <a:pt x="554510" y="235899"/>
                    </a:cubicBezTo>
                    <a:lnTo>
                      <a:pt x="524050" y="266322"/>
                    </a:lnTo>
                    <a:cubicBezTo>
                      <a:pt x="519396" y="270970"/>
                      <a:pt x="516752" y="277203"/>
                      <a:pt x="516752" y="283752"/>
                    </a:cubicBezTo>
                    <a:cubicBezTo>
                      <a:pt x="516752" y="290301"/>
                      <a:pt x="519396" y="296534"/>
                      <a:pt x="524050" y="301182"/>
                    </a:cubicBezTo>
                    <a:cubicBezTo>
                      <a:pt x="528703" y="305830"/>
                      <a:pt x="534838" y="308365"/>
                      <a:pt x="541501" y="308365"/>
                    </a:cubicBezTo>
                    <a:cubicBezTo>
                      <a:pt x="548058" y="308365"/>
                      <a:pt x="554299" y="305830"/>
                      <a:pt x="558952" y="301182"/>
                    </a:cubicBezTo>
                    <a:lnTo>
                      <a:pt x="589413" y="270759"/>
                    </a:lnTo>
                    <a:cubicBezTo>
                      <a:pt x="590682" y="269491"/>
                      <a:pt x="592480" y="268752"/>
                      <a:pt x="594384" y="268752"/>
                    </a:cubicBezTo>
                    <a:cubicBezTo>
                      <a:pt x="596288" y="268752"/>
                      <a:pt x="597980" y="269491"/>
                      <a:pt x="599355" y="270759"/>
                    </a:cubicBezTo>
                    <a:lnTo>
                      <a:pt x="599778" y="271181"/>
                    </a:lnTo>
                    <a:cubicBezTo>
                      <a:pt x="606547" y="277942"/>
                      <a:pt x="609191" y="287977"/>
                      <a:pt x="606758" y="297168"/>
                    </a:cubicBezTo>
                    <a:lnTo>
                      <a:pt x="590047" y="359704"/>
                    </a:lnTo>
                    <a:cubicBezTo>
                      <a:pt x="587509" y="368894"/>
                      <a:pt x="580211" y="376183"/>
                      <a:pt x="571010" y="378612"/>
                    </a:cubicBezTo>
                    <a:cubicBezTo>
                      <a:pt x="570904" y="378718"/>
                      <a:pt x="570904" y="378718"/>
                      <a:pt x="570798" y="378718"/>
                    </a:cubicBezTo>
                    <a:lnTo>
                      <a:pt x="501627" y="395303"/>
                    </a:lnTo>
                    <a:lnTo>
                      <a:pt x="377987" y="518790"/>
                    </a:lnTo>
                    <a:cubicBezTo>
                      <a:pt x="368785" y="527981"/>
                      <a:pt x="356517" y="533051"/>
                      <a:pt x="343507" y="533051"/>
                    </a:cubicBezTo>
                    <a:cubicBezTo>
                      <a:pt x="330498" y="533051"/>
                      <a:pt x="318229" y="527981"/>
                      <a:pt x="309028" y="518790"/>
                    </a:cubicBezTo>
                    <a:lnTo>
                      <a:pt x="306066" y="515833"/>
                    </a:lnTo>
                    <a:cubicBezTo>
                      <a:pt x="296865" y="506642"/>
                      <a:pt x="291788" y="494494"/>
                      <a:pt x="291788" y="481501"/>
                    </a:cubicBezTo>
                    <a:cubicBezTo>
                      <a:pt x="291788" y="468402"/>
                      <a:pt x="296865" y="456254"/>
                      <a:pt x="306066" y="447064"/>
                    </a:cubicBezTo>
                    <a:lnTo>
                      <a:pt x="429707" y="323576"/>
                    </a:lnTo>
                    <a:lnTo>
                      <a:pt x="446418" y="254491"/>
                    </a:lnTo>
                    <a:cubicBezTo>
                      <a:pt x="446418" y="254385"/>
                      <a:pt x="446418" y="254385"/>
                      <a:pt x="446418" y="254280"/>
                    </a:cubicBezTo>
                    <a:cubicBezTo>
                      <a:pt x="448956" y="245089"/>
                      <a:pt x="456254" y="237801"/>
                      <a:pt x="465455" y="235265"/>
                    </a:cubicBezTo>
                    <a:lnTo>
                      <a:pt x="527963" y="218575"/>
                    </a:lnTo>
                    <a:cubicBezTo>
                      <a:pt x="530290" y="217941"/>
                      <a:pt x="532617" y="217624"/>
                      <a:pt x="534943" y="217624"/>
                    </a:cubicBezTo>
                    <a:close/>
                    <a:moveTo>
                      <a:pt x="253873" y="140927"/>
                    </a:moveTo>
                    <a:cubicBezTo>
                      <a:pt x="191674" y="140927"/>
                      <a:pt x="141005" y="191424"/>
                      <a:pt x="141005" y="253542"/>
                    </a:cubicBezTo>
                    <a:cubicBezTo>
                      <a:pt x="141005" y="315765"/>
                      <a:pt x="191674" y="366262"/>
                      <a:pt x="253873" y="366262"/>
                    </a:cubicBezTo>
                    <a:cubicBezTo>
                      <a:pt x="316072" y="366262"/>
                      <a:pt x="366741" y="315765"/>
                      <a:pt x="366741" y="253542"/>
                    </a:cubicBezTo>
                    <a:cubicBezTo>
                      <a:pt x="366741" y="191424"/>
                      <a:pt x="316072" y="140927"/>
                      <a:pt x="253873" y="140927"/>
                    </a:cubicBezTo>
                    <a:close/>
                    <a:moveTo>
                      <a:pt x="232929" y="0"/>
                    </a:moveTo>
                    <a:lnTo>
                      <a:pt x="274818" y="0"/>
                    </a:lnTo>
                    <a:cubicBezTo>
                      <a:pt x="298090" y="0"/>
                      <a:pt x="316918" y="18910"/>
                      <a:pt x="316918" y="42045"/>
                    </a:cubicBezTo>
                    <a:lnTo>
                      <a:pt x="316918" y="55885"/>
                    </a:lnTo>
                    <a:cubicBezTo>
                      <a:pt x="328025" y="59371"/>
                      <a:pt x="338921" y="63913"/>
                      <a:pt x="349287" y="69301"/>
                    </a:cubicBezTo>
                    <a:lnTo>
                      <a:pt x="359125" y="59476"/>
                    </a:lnTo>
                    <a:cubicBezTo>
                      <a:pt x="367058" y="51553"/>
                      <a:pt x="377637" y="47222"/>
                      <a:pt x="388849" y="47222"/>
                    </a:cubicBezTo>
                    <a:cubicBezTo>
                      <a:pt x="400062" y="47222"/>
                      <a:pt x="410640" y="51553"/>
                      <a:pt x="418574" y="59476"/>
                    </a:cubicBezTo>
                    <a:lnTo>
                      <a:pt x="448192" y="89162"/>
                    </a:lnTo>
                    <a:cubicBezTo>
                      <a:pt x="464588" y="105536"/>
                      <a:pt x="464588" y="132158"/>
                      <a:pt x="448192" y="148533"/>
                    </a:cubicBezTo>
                    <a:lnTo>
                      <a:pt x="438460" y="158252"/>
                    </a:lnTo>
                    <a:cubicBezTo>
                      <a:pt x="443749" y="168710"/>
                      <a:pt x="448298" y="179486"/>
                      <a:pt x="451789" y="190684"/>
                    </a:cubicBezTo>
                    <a:lnTo>
                      <a:pt x="465752" y="190684"/>
                    </a:lnTo>
                    <a:cubicBezTo>
                      <a:pt x="478657" y="190684"/>
                      <a:pt x="490187" y="196494"/>
                      <a:pt x="497909" y="205685"/>
                    </a:cubicBezTo>
                    <a:lnTo>
                      <a:pt x="450837" y="218257"/>
                    </a:lnTo>
                    <a:cubicBezTo>
                      <a:pt x="435604" y="222377"/>
                      <a:pt x="423440" y="234420"/>
                      <a:pt x="419420" y="249739"/>
                    </a:cubicBezTo>
                    <a:cubicBezTo>
                      <a:pt x="419314" y="249950"/>
                      <a:pt x="419314" y="250161"/>
                      <a:pt x="419208" y="250372"/>
                    </a:cubicBezTo>
                    <a:lnTo>
                      <a:pt x="403764" y="314603"/>
                    </a:lnTo>
                    <a:lnTo>
                      <a:pt x="283598" y="434613"/>
                    </a:lnTo>
                    <a:cubicBezTo>
                      <a:pt x="271010" y="447078"/>
                      <a:pt x="264134" y="463770"/>
                      <a:pt x="264134" y="481518"/>
                    </a:cubicBezTo>
                    <a:cubicBezTo>
                      <a:pt x="264134" y="490392"/>
                      <a:pt x="265932" y="499160"/>
                      <a:pt x="269317" y="507083"/>
                    </a:cubicBezTo>
                    <a:lnTo>
                      <a:pt x="232929" y="507083"/>
                    </a:lnTo>
                    <a:cubicBezTo>
                      <a:pt x="209657" y="507083"/>
                      <a:pt x="190828" y="488279"/>
                      <a:pt x="190828" y="465143"/>
                    </a:cubicBezTo>
                    <a:lnTo>
                      <a:pt x="190828" y="451304"/>
                    </a:lnTo>
                    <a:cubicBezTo>
                      <a:pt x="179721" y="447712"/>
                      <a:pt x="168826" y="443275"/>
                      <a:pt x="158459" y="437888"/>
                    </a:cubicBezTo>
                    <a:lnTo>
                      <a:pt x="148622" y="447712"/>
                    </a:lnTo>
                    <a:cubicBezTo>
                      <a:pt x="140688" y="455635"/>
                      <a:pt x="130110" y="459967"/>
                      <a:pt x="118897" y="459967"/>
                    </a:cubicBezTo>
                    <a:cubicBezTo>
                      <a:pt x="107685" y="459967"/>
                      <a:pt x="97107" y="455635"/>
                      <a:pt x="89173" y="447712"/>
                    </a:cubicBezTo>
                    <a:lnTo>
                      <a:pt x="59554" y="418027"/>
                    </a:lnTo>
                    <a:cubicBezTo>
                      <a:pt x="43158" y="401652"/>
                      <a:pt x="43158" y="375030"/>
                      <a:pt x="59554" y="358656"/>
                    </a:cubicBezTo>
                    <a:lnTo>
                      <a:pt x="69286" y="348831"/>
                    </a:lnTo>
                    <a:cubicBezTo>
                      <a:pt x="63997" y="338478"/>
                      <a:pt x="59449" y="327597"/>
                      <a:pt x="55958" y="316505"/>
                    </a:cubicBezTo>
                    <a:lnTo>
                      <a:pt x="41995" y="316505"/>
                    </a:lnTo>
                    <a:cubicBezTo>
                      <a:pt x="18829" y="316505"/>
                      <a:pt x="0" y="297700"/>
                      <a:pt x="0" y="274565"/>
                    </a:cubicBezTo>
                    <a:lnTo>
                      <a:pt x="0" y="232625"/>
                    </a:lnTo>
                    <a:cubicBezTo>
                      <a:pt x="0" y="209488"/>
                      <a:pt x="18829" y="190684"/>
                      <a:pt x="41995" y="190684"/>
                    </a:cubicBezTo>
                    <a:lnTo>
                      <a:pt x="55958" y="190684"/>
                    </a:lnTo>
                    <a:cubicBezTo>
                      <a:pt x="59449" y="179486"/>
                      <a:pt x="63997" y="168710"/>
                      <a:pt x="69286" y="158252"/>
                    </a:cubicBezTo>
                    <a:lnTo>
                      <a:pt x="59554" y="148533"/>
                    </a:lnTo>
                    <a:cubicBezTo>
                      <a:pt x="43158" y="132158"/>
                      <a:pt x="43158" y="105536"/>
                      <a:pt x="59554" y="89162"/>
                    </a:cubicBezTo>
                    <a:lnTo>
                      <a:pt x="89173" y="59476"/>
                    </a:lnTo>
                    <a:cubicBezTo>
                      <a:pt x="97107" y="51553"/>
                      <a:pt x="107685" y="47222"/>
                      <a:pt x="118897" y="47222"/>
                    </a:cubicBezTo>
                    <a:cubicBezTo>
                      <a:pt x="130110" y="47222"/>
                      <a:pt x="140688" y="51553"/>
                      <a:pt x="148622" y="59476"/>
                    </a:cubicBezTo>
                    <a:lnTo>
                      <a:pt x="158459" y="69301"/>
                    </a:lnTo>
                    <a:cubicBezTo>
                      <a:pt x="168826" y="63913"/>
                      <a:pt x="179721" y="59371"/>
                      <a:pt x="190828" y="55885"/>
                    </a:cubicBezTo>
                    <a:lnTo>
                      <a:pt x="190828" y="42045"/>
                    </a:lnTo>
                    <a:cubicBezTo>
                      <a:pt x="190828" y="18910"/>
                      <a:pt x="209657" y="0"/>
                      <a:pt x="232929" y="0"/>
                    </a:cubicBezTo>
                    <a:close/>
                  </a:path>
                </a:pathLst>
              </a:custGeom>
              <a:solidFill>
                <a:schemeClr val="tx1">
                  <a:lumMod val="75000"/>
                  <a:lumOff val="2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grpSp>
          <p:nvGrpSpPr>
            <p:cNvPr id="15" name="组合 14"/>
            <p:cNvGrpSpPr/>
            <p:nvPr/>
          </p:nvGrpSpPr>
          <p:grpSpPr>
            <a:xfrm>
              <a:off x="1259398" y="2277135"/>
              <a:ext cx="3941252" cy="1027435"/>
              <a:chOff x="7483989" y="3314482"/>
              <a:chExt cx="3941252" cy="1027435"/>
            </a:xfrm>
          </p:grpSpPr>
          <p:sp>
            <p:nvSpPr>
              <p:cNvPr id="27" name="矩形 26"/>
              <p:cNvSpPr/>
              <p:nvPr/>
            </p:nvSpPr>
            <p:spPr>
              <a:xfrm>
                <a:off x="7483989" y="3732519"/>
                <a:ext cx="3941252" cy="609398"/>
              </a:xfrm>
              <a:prstGeom prst="rect">
                <a:avLst/>
              </a:prstGeom>
              <a:ln>
                <a:noFill/>
              </a:ln>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cs typeface="+mn-ea"/>
                    <a:sym typeface="+mn-lt"/>
                  </a:rPr>
                  <a:t>请替换文字内容复制你的内容到此请替换文字内容复制你的内容到此</a:t>
                </a:r>
              </a:p>
            </p:txBody>
          </p:sp>
          <p:sp>
            <p:nvSpPr>
              <p:cNvPr id="28" name="矩形 27"/>
              <p:cNvSpPr/>
              <p:nvPr/>
            </p:nvSpPr>
            <p:spPr>
              <a:xfrm>
                <a:off x="7483989" y="3314482"/>
                <a:ext cx="2050552" cy="409856"/>
              </a:xfrm>
              <a:prstGeom prst="rect">
                <a:avLst/>
              </a:prstGeom>
              <a:ln>
                <a:noFill/>
              </a:ln>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85000"/>
                        <a:lumOff val="15000"/>
                      </a:schemeClr>
                    </a:solidFill>
                    <a:cs typeface="+mn-ea"/>
                    <a:sym typeface="+mn-lt"/>
                  </a:rPr>
                  <a:t>添加标题</a:t>
                </a:r>
              </a:p>
            </p:txBody>
          </p:sp>
        </p:grpSp>
      </p:grpSp>
      <p:grpSp>
        <p:nvGrpSpPr>
          <p:cNvPr id="31" name="组合 30"/>
          <p:cNvGrpSpPr/>
          <p:nvPr/>
        </p:nvGrpSpPr>
        <p:grpSpPr>
          <a:xfrm>
            <a:off x="899078" y="3703638"/>
            <a:ext cx="5132387" cy="1704974"/>
            <a:chOff x="874713" y="3922713"/>
            <a:chExt cx="5132387" cy="1704974"/>
          </a:xfrm>
        </p:grpSpPr>
        <p:grpSp>
          <p:nvGrpSpPr>
            <p:cNvPr id="32" name="组合 31"/>
            <p:cNvGrpSpPr/>
            <p:nvPr/>
          </p:nvGrpSpPr>
          <p:grpSpPr>
            <a:xfrm>
              <a:off x="874713" y="3922713"/>
              <a:ext cx="5132387" cy="1704974"/>
              <a:chOff x="874713" y="1752601"/>
              <a:chExt cx="5132387" cy="1704974"/>
            </a:xfrm>
          </p:grpSpPr>
          <p:sp>
            <p:nvSpPr>
              <p:cNvPr id="36" name="矩形 35"/>
              <p:cNvSpPr/>
              <p:nvPr/>
            </p:nvSpPr>
            <p:spPr>
              <a:xfrm>
                <a:off x="874713" y="1752601"/>
                <a:ext cx="5132387" cy="1704974"/>
              </a:xfrm>
              <a:prstGeom prst="rect">
                <a:avLst/>
              </a:prstGeom>
              <a:no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37" name="椭圆 31"/>
              <p:cNvSpPr/>
              <p:nvPr/>
            </p:nvSpPr>
            <p:spPr>
              <a:xfrm>
                <a:off x="5209572" y="1955426"/>
                <a:ext cx="568171" cy="586015"/>
              </a:xfrm>
              <a:custGeom>
                <a:avLst/>
                <a:gdLst>
                  <a:gd name="connsiteX0" fmla="*/ 559267 w 589292"/>
                  <a:gd name="connsiteY0" fmla="*/ 238088 h 607799"/>
                  <a:gd name="connsiteX1" fmla="*/ 575556 w 589292"/>
                  <a:gd name="connsiteY1" fmla="*/ 244486 h 607799"/>
                  <a:gd name="connsiteX2" fmla="*/ 589292 w 589292"/>
                  <a:gd name="connsiteY2" fmla="*/ 264606 h 607799"/>
                  <a:gd name="connsiteX3" fmla="*/ 589292 w 589292"/>
                  <a:gd name="connsiteY3" fmla="*/ 598164 h 607799"/>
                  <a:gd name="connsiteX4" fmla="*/ 576113 w 589292"/>
                  <a:gd name="connsiteY4" fmla="*/ 607112 h 607799"/>
                  <a:gd name="connsiteX5" fmla="*/ 452019 w 589292"/>
                  <a:gd name="connsiteY5" fmla="*/ 558341 h 607799"/>
                  <a:gd name="connsiteX6" fmla="*/ 438282 w 589292"/>
                  <a:gd name="connsiteY6" fmla="*/ 538221 h 607799"/>
                  <a:gd name="connsiteX7" fmla="*/ 438282 w 589292"/>
                  <a:gd name="connsiteY7" fmla="*/ 383843 h 607799"/>
                  <a:gd name="connsiteX8" fmla="*/ 444362 w 589292"/>
                  <a:gd name="connsiteY8" fmla="*/ 381618 h 607799"/>
                  <a:gd name="connsiteX9" fmla="*/ 466080 w 589292"/>
                  <a:gd name="connsiteY9" fmla="*/ 366690 h 607799"/>
                  <a:gd name="connsiteX10" fmla="*/ 537409 w 589292"/>
                  <a:gd name="connsiteY10" fmla="*/ 275269 h 607799"/>
                  <a:gd name="connsiteX11" fmla="*/ 559267 w 589292"/>
                  <a:gd name="connsiteY11" fmla="*/ 238088 h 607799"/>
                  <a:gd name="connsiteX12" fmla="*/ 209859 w 589292"/>
                  <a:gd name="connsiteY12" fmla="*/ 194902 h 607799"/>
                  <a:gd name="connsiteX13" fmla="*/ 260000 w 589292"/>
                  <a:gd name="connsiteY13" fmla="*/ 194902 h 607799"/>
                  <a:gd name="connsiteX14" fmla="*/ 262971 w 589292"/>
                  <a:gd name="connsiteY14" fmla="*/ 202458 h 607799"/>
                  <a:gd name="connsiteX15" fmla="*/ 291525 w 589292"/>
                  <a:gd name="connsiteY15" fmla="*/ 257523 h 607799"/>
                  <a:gd name="connsiteX16" fmla="*/ 371937 w 589292"/>
                  <a:gd name="connsiteY16" fmla="*/ 366032 h 607799"/>
                  <a:gd name="connsiteX17" fmla="*/ 393850 w 589292"/>
                  <a:gd name="connsiteY17" fmla="*/ 381374 h 607799"/>
                  <a:gd name="connsiteX18" fmla="*/ 397425 w 589292"/>
                  <a:gd name="connsiteY18" fmla="*/ 382811 h 607799"/>
                  <a:gd name="connsiteX19" fmla="*/ 397425 w 589292"/>
                  <a:gd name="connsiteY19" fmla="*/ 539294 h 607799"/>
                  <a:gd name="connsiteX20" fmla="*/ 379504 w 589292"/>
                  <a:gd name="connsiteY20" fmla="*/ 557185 h 607799"/>
                  <a:gd name="connsiteX21" fmla="*/ 209859 w 589292"/>
                  <a:gd name="connsiteY21" fmla="*/ 557185 h 607799"/>
                  <a:gd name="connsiteX22" fmla="*/ 191938 w 589292"/>
                  <a:gd name="connsiteY22" fmla="*/ 539294 h 607799"/>
                  <a:gd name="connsiteX23" fmla="*/ 191938 w 589292"/>
                  <a:gd name="connsiteY23" fmla="*/ 212840 h 607799"/>
                  <a:gd name="connsiteX24" fmla="*/ 209859 w 589292"/>
                  <a:gd name="connsiteY24" fmla="*/ 194902 h 607799"/>
                  <a:gd name="connsiteX25" fmla="*/ 13186 w 589292"/>
                  <a:gd name="connsiteY25" fmla="*/ 140695 h 607799"/>
                  <a:gd name="connsiteX26" fmla="*/ 137338 w 589292"/>
                  <a:gd name="connsiteY26" fmla="*/ 189466 h 607799"/>
                  <a:gd name="connsiteX27" fmla="*/ 151081 w 589292"/>
                  <a:gd name="connsiteY27" fmla="*/ 209633 h 607799"/>
                  <a:gd name="connsiteX28" fmla="*/ 151081 w 589292"/>
                  <a:gd name="connsiteY28" fmla="*/ 543612 h 607799"/>
                  <a:gd name="connsiteX29" fmla="*/ 138359 w 589292"/>
                  <a:gd name="connsiteY29" fmla="*/ 552235 h 607799"/>
                  <a:gd name="connsiteX30" fmla="*/ 13743 w 589292"/>
                  <a:gd name="connsiteY30" fmla="*/ 503278 h 607799"/>
                  <a:gd name="connsiteX31" fmla="*/ 0 w 589292"/>
                  <a:gd name="connsiteY31" fmla="*/ 483065 h 607799"/>
                  <a:gd name="connsiteX32" fmla="*/ 0 w 589292"/>
                  <a:gd name="connsiteY32" fmla="*/ 149643 h 607799"/>
                  <a:gd name="connsiteX33" fmla="*/ 13186 w 589292"/>
                  <a:gd name="connsiteY33" fmla="*/ 140695 h 607799"/>
                  <a:gd name="connsiteX34" fmla="*/ 418473 w 589292"/>
                  <a:gd name="connsiteY34" fmla="*/ 52152 h 607799"/>
                  <a:gd name="connsiteX35" fmla="*/ 341047 w 589292"/>
                  <a:gd name="connsiteY35" fmla="*/ 129569 h 607799"/>
                  <a:gd name="connsiteX36" fmla="*/ 376975 w 589292"/>
                  <a:gd name="connsiteY36" fmla="*/ 194887 h 607799"/>
                  <a:gd name="connsiteX37" fmla="*/ 394568 w 589292"/>
                  <a:gd name="connsiteY37" fmla="*/ 203092 h 607799"/>
                  <a:gd name="connsiteX38" fmla="*/ 418473 w 589292"/>
                  <a:gd name="connsiteY38" fmla="*/ 206893 h 607799"/>
                  <a:gd name="connsiteX39" fmla="*/ 438248 w 589292"/>
                  <a:gd name="connsiteY39" fmla="*/ 204344 h 607799"/>
                  <a:gd name="connsiteX40" fmla="*/ 455701 w 589292"/>
                  <a:gd name="connsiteY40" fmla="*/ 197436 h 607799"/>
                  <a:gd name="connsiteX41" fmla="*/ 495946 w 589292"/>
                  <a:gd name="connsiteY41" fmla="*/ 129569 h 607799"/>
                  <a:gd name="connsiteX42" fmla="*/ 418473 w 589292"/>
                  <a:gd name="connsiteY42" fmla="*/ 52152 h 607799"/>
                  <a:gd name="connsiteX43" fmla="*/ 419123 w 589292"/>
                  <a:gd name="connsiteY43" fmla="*/ 0 h 607799"/>
                  <a:gd name="connsiteX44" fmla="*/ 552809 w 589292"/>
                  <a:gd name="connsiteY44" fmla="*/ 133509 h 607799"/>
                  <a:gd name="connsiteX45" fmla="*/ 524540 w 589292"/>
                  <a:gd name="connsiteY45" fmla="*/ 224509 h 607799"/>
                  <a:gd name="connsiteX46" fmla="*/ 505973 w 589292"/>
                  <a:gd name="connsiteY46" fmla="*/ 255708 h 607799"/>
                  <a:gd name="connsiteX47" fmla="*/ 439315 w 589292"/>
                  <a:gd name="connsiteY47" fmla="*/ 341051 h 607799"/>
                  <a:gd name="connsiteX48" fmla="*/ 438248 w 589292"/>
                  <a:gd name="connsiteY48" fmla="*/ 342071 h 607799"/>
                  <a:gd name="connsiteX49" fmla="*/ 419262 w 589292"/>
                  <a:gd name="connsiteY49" fmla="*/ 349581 h 607799"/>
                  <a:gd name="connsiteX50" fmla="*/ 398978 w 589292"/>
                  <a:gd name="connsiteY50" fmla="*/ 340681 h 607799"/>
                  <a:gd name="connsiteX51" fmla="*/ 397492 w 589292"/>
                  <a:gd name="connsiteY51" fmla="*/ 339151 h 607799"/>
                  <a:gd name="connsiteX52" fmla="*/ 323593 w 589292"/>
                  <a:gd name="connsiteY52" fmla="*/ 238880 h 607799"/>
                  <a:gd name="connsiteX53" fmla="*/ 300198 w 589292"/>
                  <a:gd name="connsiteY53" fmla="*/ 195026 h 607799"/>
                  <a:gd name="connsiteX54" fmla="*/ 285437 w 589292"/>
                  <a:gd name="connsiteY54" fmla="*/ 133509 h 607799"/>
                  <a:gd name="connsiteX55" fmla="*/ 419123 w 589292"/>
                  <a:gd name="connsiteY55" fmla="*/ 0 h 607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589292" h="607799">
                    <a:moveTo>
                      <a:pt x="559267" y="238088"/>
                    </a:moveTo>
                    <a:lnTo>
                      <a:pt x="575556" y="244486"/>
                    </a:lnTo>
                    <a:cubicBezTo>
                      <a:pt x="583816" y="247731"/>
                      <a:pt x="589292" y="255705"/>
                      <a:pt x="589292" y="264606"/>
                    </a:cubicBezTo>
                    <a:lnTo>
                      <a:pt x="589292" y="598164"/>
                    </a:lnTo>
                    <a:cubicBezTo>
                      <a:pt x="589292" y="604979"/>
                      <a:pt x="582424" y="609615"/>
                      <a:pt x="576113" y="607112"/>
                    </a:cubicBezTo>
                    <a:lnTo>
                      <a:pt x="452019" y="558341"/>
                    </a:lnTo>
                    <a:cubicBezTo>
                      <a:pt x="443758" y="555096"/>
                      <a:pt x="438282" y="547122"/>
                      <a:pt x="438282" y="538221"/>
                    </a:cubicBezTo>
                    <a:lnTo>
                      <a:pt x="438282" y="383843"/>
                    </a:lnTo>
                    <a:cubicBezTo>
                      <a:pt x="440324" y="383194"/>
                      <a:pt x="442366" y="382499"/>
                      <a:pt x="444362" y="381618"/>
                    </a:cubicBezTo>
                    <a:cubicBezTo>
                      <a:pt x="452529" y="378187"/>
                      <a:pt x="459815" y="373181"/>
                      <a:pt x="466080" y="366690"/>
                    </a:cubicBezTo>
                    <a:cubicBezTo>
                      <a:pt x="492997" y="338735"/>
                      <a:pt x="516989" y="307952"/>
                      <a:pt x="537409" y="275269"/>
                    </a:cubicBezTo>
                    <a:cubicBezTo>
                      <a:pt x="544787" y="263447"/>
                      <a:pt x="552352" y="251069"/>
                      <a:pt x="559267" y="238088"/>
                    </a:cubicBezTo>
                    <a:close/>
                    <a:moveTo>
                      <a:pt x="209859" y="194902"/>
                    </a:moveTo>
                    <a:lnTo>
                      <a:pt x="260000" y="194902"/>
                    </a:lnTo>
                    <a:cubicBezTo>
                      <a:pt x="260929" y="197405"/>
                      <a:pt x="261950" y="199908"/>
                      <a:pt x="262971" y="202458"/>
                    </a:cubicBezTo>
                    <a:cubicBezTo>
                      <a:pt x="271143" y="222296"/>
                      <a:pt x="281542" y="240512"/>
                      <a:pt x="291525" y="257523"/>
                    </a:cubicBezTo>
                    <a:cubicBezTo>
                      <a:pt x="315435" y="298173"/>
                      <a:pt x="342455" y="334652"/>
                      <a:pt x="371937" y="366032"/>
                    </a:cubicBezTo>
                    <a:cubicBezTo>
                      <a:pt x="378112" y="372706"/>
                      <a:pt x="385540" y="377851"/>
                      <a:pt x="393850" y="381374"/>
                    </a:cubicBezTo>
                    <a:cubicBezTo>
                      <a:pt x="395011" y="381884"/>
                      <a:pt x="396265" y="382348"/>
                      <a:pt x="397425" y="382811"/>
                    </a:cubicBezTo>
                    <a:lnTo>
                      <a:pt x="397425" y="539294"/>
                    </a:lnTo>
                    <a:cubicBezTo>
                      <a:pt x="397425" y="549166"/>
                      <a:pt x="389393" y="557185"/>
                      <a:pt x="379504" y="557185"/>
                    </a:cubicBezTo>
                    <a:lnTo>
                      <a:pt x="209859" y="557185"/>
                    </a:lnTo>
                    <a:cubicBezTo>
                      <a:pt x="199970" y="557185"/>
                      <a:pt x="191938" y="549166"/>
                      <a:pt x="191938" y="539294"/>
                    </a:cubicBezTo>
                    <a:lnTo>
                      <a:pt x="191938" y="212840"/>
                    </a:lnTo>
                    <a:cubicBezTo>
                      <a:pt x="191938" y="202967"/>
                      <a:pt x="199970" y="194902"/>
                      <a:pt x="209859" y="194902"/>
                    </a:cubicBezTo>
                    <a:close/>
                    <a:moveTo>
                      <a:pt x="13186" y="140695"/>
                    </a:moveTo>
                    <a:lnTo>
                      <a:pt x="137338" y="189466"/>
                    </a:lnTo>
                    <a:cubicBezTo>
                      <a:pt x="145602" y="192758"/>
                      <a:pt x="151081" y="200732"/>
                      <a:pt x="151081" y="209633"/>
                    </a:cubicBezTo>
                    <a:lnTo>
                      <a:pt x="151081" y="543612"/>
                    </a:lnTo>
                    <a:cubicBezTo>
                      <a:pt x="151081" y="550148"/>
                      <a:pt x="144441" y="554645"/>
                      <a:pt x="138359" y="552235"/>
                    </a:cubicBezTo>
                    <a:lnTo>
                      <a:pt x="13743" y="503278"/>
                    </a:lnTo>
                    <a:cubicBezTo>
                      <a:pt x="5478" y="500033"/>
                      <a:pt x="0" y="492059"/>
                      <a:pt x="0" y="483065"/>
                    </a:cubicBezTo>
                    <a:lnTo>
                      <a:pt x="0" y="149643"/>
                    </a:lnTo>
                    <a:cubicBezTo>
                      <a:pt x="0" y="142874"/>
                      <a:pt x="6871" y="138238"/>
                      <a:pt x="13186" y="140695"/>
                    </a:cubicBezTo>
                    <a:close/>
                    <a:moveTo>
                      <a:pt x="418473" y="52152"/>
                    </a:moveTo>
                    <a:cubicBezTo>
                      <a:pt x="375675" y="52152"/>
                      <a:pt x="340954" y="86828"/>
                      <a:pt x="341047" y="129569"/>
                    </a:cubicBezTo>
                    <a:cubicBezTo>
                      <a:pt x="341047" y="157013"/>
                      <a:pt x="355344" y="181165"/>
                      <a:pt x="376975" y="194887"/>
                    </a:cubicBezTo>
                    <a:cubicBezTo>
                      <a:pt x="382452" y="198363"/>
                      <a:pt x="388301" y="201191"/>
                      <a:pt x="394568" y="203092"/>
                    </a:cubicBezTo>
                    <a:cubicBezTo>
                      <a:pt x="402134" y="205595"/>
                      <a:pt x="410118" y="206893"/>
                      <a:pt x="418473" y="206893"/>
                    </a:cubicBezTo>
                    <a:cubicBezTo>
                      <a:pt x="425343" y="206893"/>
                      <a:pt x="431935" y="206012"/>
                      <a:pt x="438248" y="204344"/>
                    </a:cubicBezTo>
                    <a:cubicBezTo>
                      <a:pt x="444468" y="202721"/>
                      <a:pt x="450270" y="200403"/>
                      <a:pt x="455701" y="197436"/>
                    </a:cubicBezTo>
                    <a:cubicBezTo>
                      <a:pt x="479653" y="184271"/>
                      <a:pt x="495946" y="158774"/>
                      <a:pt x="495946" y="129569"/>
                    </a:cubicBezTo>
                    <a:cubicBezTo>
                      <a:pt x="495946" y="86828"/>
                      <a:pt x="461225" y="52152"/>
                      <a:pt x="418473" y="52152"/>
                    </a:cubicBezTo>
                    <a:close/>
                    <a:moveTo>
                      <a:pt x="419123" y="0"/>
                    </a:moveTo>
                    <a:cubicBezTo>
                      <a:pt x="492975" y="0"/>
                      <a:pt x="552809" y="59755"/>
                      <a:pt x="552809" y="133509"/>
                    </a:cubicBezTo>
                    <a:cubicBezTo>
                      <a:pt x="552809" y="165218"/>
                      <a:pt x="540137" y="196138"/>
                      <a:pt x="524540" y="224509"/>
                    </a:cubicBezTo>
                    <a:cubicBezTo>
                      <a:pt x="518599" y="235310"/>
                      <a:pt x="512239" y="245741"/>
                      <a:pt x="505973" y="255708"/>
                    </a:cubicBezTo>
                    <a:cubicBezTo>
                      <a:pt x="486802" y="286350"/>
                      <a:pt x="464382" y="315045"/>
                      <a:pt x="439315" y="341051"/>
                    </a:cubicBezTo>
                    <a:cubicBezTo>
                      <a:pt x="438944" y="341376"/>
                      <a:pt x="438619" y="341747"/>
                      <a:pt x="438248" y="342071"/>
                    </a:cubicBezTo>
                    <a:cubicBezTo>
                      <a:pt x="432863" y="347078"/>
                      <a:pt x="426086" y="349581"/>
                      <a:pt x="419262" y="349581"/>
                    </a:cubicBezTo>
                    <a:cubicBezTo>
                      <a:pt x="411882" y="349581"/>
                      <a:pt x="404548" y="346614"/>
                      <a:pt x="398978" y="340681"/>
                    </a:cubicBezTo>
                    <a:cubicBezTo>
                      <a:pt x="398467" y="340124"/>
                      <a:pt x="397910" y="339568"/>
                      <a:pt x="397492" y="339151"/>
                    </a:cubicBezTo>
                    <a:cubicBezTo>
                      <a:pt x="369130" y="308740"/>
                      <a:pt x="344575" y="274668"/>
                      <a:pt x="323593" y="238880"/>
                    </a:cubicBezTo>
                    <a:cubicBezTo>
                      <a:pt x="315285" y="224741"/>
                      <a:pt x="306929" y="210138"/>
                      <a:pt x="300198" y="195026"/>
                    </a:cubicBezTo>
                    <a:cubicBezTo>
                      <a:pt x="291518" y="175556"/>
                      <a:pt x="285437" y="155158"/>
                      <a:pt x="285437" y="133509"/>
                    </a:cubicBezTo>
                    <a:cubicBezTo>
                      <a:pt x="285437" y="59755"/>
                      <a:pt x="345317" y="0"/>
                      <a:pt x="419123"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grpSp>
          <p:nvGrpSpPr>
            <p:cNvPr id="33" name="组合 32"/>
            <p:cNvGrpSpPr/>
            <p:nvPr/>
          </p:nvGrpSpPr>
          <p:grpSpPr>
            <a:xfrm>
              <a:off x="1259398" y="4272447"/>
              <a:ext cx="3941252" cy="1027435"/>
              <a:chOff x="7483989" y="3314482"/>
              <a:chExt cx="3941252" cy="1027435"/>
            </a:xfrm>
          </p:grpSpPr>
          <p:sp>
            <p:nvSpPr>
              <p:cNvPr id="34" name="矩形 33"/>
              <p:cNvSpPr/>
              <p:nvPr/>
            </p:nvSpPr>
            <p:spPr>
              <a:xfrm>
                <a:off x="7483989" y="3732519"/>
                <a:ext cx="3941252"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cs typeface="+mn-ea"/>
                    <a:sym typeface="+mn-lt"/>
                  </a:rPr>
                  <a:t>请替换文字内容复制你的内容到此请替换文字内容复制你的内容到此</a:t>
                </a:r>
              </a:p>
            </p:txBody>
          </p:sp>
          <p:sp>
            <p:nvSpPr>
              <p:cNvPr id="35" name="矩形 34"/>
              <p:cNvSpPr/>
              <p:nvPr/>
            </p:nvSpPr>
            <p:spPr>
              <a:xfrm>
                <a:off x="7483989" y="3314482"/>
                <a:ext cx="2050552" cy="409856"/>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85000"/>
                        <a:lumOff val="15000"/>
                      </a:schemeClr>
                    </a:solidFill>
                    <a:cs typeface="+mn-ea"/>
                    <a:sym typeface="+mn-lt"/>
                  </a:rPr>
                  <a:t>添加标题</a:t>
                </a:r>
              </a:p>
            </p:txBody>
          </p:sp>
        </p:grpSp>
      </p:grpSp>
      <p:grpSp>
        <p:nvGrpSpPr>
          <p:cNvPr id="38" name="组合 37"/>
          <p:cNvGrpSpPr/>
          <p:nvPr/>
        </p:nvGrpSpPr>
        <p:grpSpPr>
          <a:xfrm>
            <a:off x="6209266" y="1724026"/>
            <a:ext cx="5132387" cy="1704974"/>
            <a:chOff x="6184901" y="1943101"/>
            <a:chExt cx="5132387" cy="1704974"/>
          </a:xfrm>
        </p:grpSpPr>
        <p:grpSp>
          <p:nvGrpSpPr>
            <p:cNvPr id="39" name="组合 38"/>
            <p:cNvGrpSpPr/>
            <p:nvPr/>
          </p:nvGrpSpPr>
          <p:grpSpPr>
            <a:xfrm>
              <a:off x="6184901" y="1943101"/>
              <a:ext cx="5132387" cy="1704974"/>
              <a:chOff x="874713" y="1752601"/>
              <a:chExt cx="5132387" cy="1704974"/>
            </a:xfrm>
          </p:grpSpPr>
          <p:sp>
            <p:nvSpPr>
              <p:cNvPr id="43" name="矩形 42"/>
              <p:cNvSpPr/>
              <p:nvPr/>
            </p:nvSpPr>
            <p:spPr>
              <a:xfrm>
                <a:off x="874713" y="1752601"/>
                <a:ext cx="5132387" cy="1704974"/>
              </a:xfrm>
              <a:prstGeom prst="rect">
                <a:avLst/>
              </a:prstGeom>
              <a:no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44" name="椭圆 34"/>
              <p:cNvSpPr/>
              <p:nvPr/>
            </p:nvSpPr>
            <p:spPr>
              <a:xfrm>
                <a:off x="5200650" y="2065550"/>
                <a:ext cx="586015" cy="365766"/>
              </a:xfrm>
              <a:custGeom>
                <a:avLst/>
                <a:gdLst>
                  <a:gd name="connsiteX0" fmla="*/ 509262 w 608697"/>
                  <a:gd name="connsiteY0" fmla="*/ 287324 h 379924"/>
                  <a:gd name="connsiteX1" fmla="*/ 488226 w 608697"/>
                  <a:gd name="connsiteY1" fmla="*/ 308258 h 379924"/>
                  <a:gd name="connsiteX2" fmla="*/ 509262 w 608697"/>
                  <a:gd name="connsiteY2" fmla="*/ 329266 h 379924"/>
                  <a:gd name="connsiteX3" fmla="*/ 530223 w 608697"/>
                  <a:gd name="connsiteY3" fmla="*/ 308258 h 379924"/>
                  <a:gd name="connsiteX4" fmla="*/ 509262 w 608697"/>
                  <a:gd name="connsiteY4" fmla="*/ 287324 h 379924"/>
                  <a:gd name="connsiteX5" fmla="*/ 442648 w 608697"/>
                  <a:gd name="connsiteY5" fmla="*/ 287324 h 379924"/>
                  <a:gd name="connsiteX6" fmla="*/ 421687 w 608697"/>
                  <a:gd name="connsiteY6" fmla="*/ 308332 h 379924"/>
                  <a:gd name="connsiteX7" fmla="*/ 442648 w 608697"/>
                  <a:gd name="connsiteY7" fmla="*/ 329266 h 379924"/>
                  <a:gd name="connsiteX8" fmla="*/ 463684 w 608697"/>
                  <a:gd name="connsiteY8" fmla="*/ 308332 h 379924"/>
                  <a:gd name="connsiteX9" fmla="*/ 442648 w 608697"/>
                  <a:gd name="connsiteY9" fmla="*/ 287324 h 379924"/>
                  <a:gd name="connsiteX10" fmla="*/ 380436 w 608697"/>
                  <a:gd name="connsiteY10" fmla="*/ 284940 h 379924"/>
                  <a:gd name="connsiteX11" fmla="*/ 380436 w 608697"/>
                  <a:gd name="connsiteY11" fmla="*/ 332469 h 379924"/>
                  <a:gd name="connsiteX12" fmla="*/ 399457 w 608697"/>
                  <a:gd name="connsiteY12" fmla="*/ 332469 h 379924"/>
                  <a:gd name="connsiteX13" fmla="*/ 399457 w 608697"/>
                  <a:gd name="connsiteY13" fmla="*/ 284940 h 379924"/>
                  <a:gd name="connsiteX14" fmla="*/ 114131 w 608697"/>
                  <a:gd name="connsiteY14" fmla="*/ 199418 h 379924"/>
                  <a:gd name="connsiteX15" fmla="*/ 171196 w 608697"/>
                  <a:gd name="connsiteY15" fmla="*/ 199418 h 379924"/>
                  <a:gd name="connsiteX16" fmla="*/ 437501 w 608697"/>
                  <a:gd name="connsiteY16" fmla="*/ 199418 h 379924"/>
                  <a:gd name="connsiteX17" fmla="*/ 494566 w 608697"/>
                  <a:gd name="connsiteY17" fmla="*/ 199418 h 379924"/>
                  <a:gd name="connsiteX18" fmla="*/ 513588 w 608697"/>
                  <a:gd name="connsiteY18" fmla="*/ 218415 h 379924"/>
                  <a:gd name="connsiteX19" fmla="*/ 608697 w 608697"/>
                  <a:gd name="connsiteY19" fmla="*/ 360927 h 379924"/>
                  <a:gd name="connsiteX20" fmla="*/ 589675 w 608697"/>
                  <a:gd name="connsiteY20" fmla="*/ 379924 h 379924"/>
                  <a:gd name="connsiteX21" fmla="*/ 19022 w 608697"/>
                  <a:gd name="connsiteY21" fmla="*/ 379924 h 379924"/>
                  <a:gd name="connsiteX22" fmla="*/ 0 w 608697"/>
                  <a:gd name="connsiteY22" fmla="*/ 360927 h 379924"/>
                  <a:gd name="connsiteX23" fmla="*/ 95109 w 608697"/>
                  <a:gd name="connsiteY23" fmla="*/ 218415 h 379924"/>
                  <a:gd name="connsiteX24" fmla="*/ 114131 w 608697"/>
                  <a:gd name="connsiteY24" fmla="*/ 199418 h 379924"/>
                  <a:gd name="connsiteX25" fmla="*/ 190214 w 608697"/>
                  <a:gd name="connsiteY25" fmla="*/ 0 h 379924"/>
                  <a:gd name="connsiteX26" fmla="*/ 418484 w 608697"/>
                  <a:gd name="connsiteY26" fmla="*/ 0 h 379924"/>
                  <a:gd name="connsiteX27" fmla="*/ 437506 w 608697"/>
                  <a:gd name="connsiteY27" fmla="*/ 18997 h 379924"/>
                  <a:gd name="connsiteX28" fmla="*/ 437506 w 608697"/>
                  <a:gd name="connsiteY28" fmla="*/ 180436 h 379924"/>
                  <a:gd name="connsiteX29" fmla="*/ 171192 w 608697"/>
                  <a:gd name="connsiteY29" fmla="*/ 180436 h 379924"/>
                  <a:gd name="connsiteX30" fmla="*/ 171192 w 608697"/>
                  <a:gd name="connsiteY30" fmla="*/ 18997 h 379924"/>
                  <a:gd name="connsiteX31" fmla="*/ 190214 w 608697"/>
                  <a:gd name="connsiteY31" fmla="*/ 0 h 37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8697" h="379924">
                    <a:moveTo>
                      <a:pt x="509262" y="287324"/>
                    </a:moveTo>
                    <a:cubicBezTo>
                      <a:pt x="497625" y="287324"/>
                      <a:pt x="488226" y="296711"/>
                      <a:pt x="488226" y="308258"/>
                    </a:cubicBezTo>
                    <a:cubicBezTo>
                      <a:pt x="488226" y="319879"/>
                      <a:pt x="497625" y="329266"/>
                      <a:pt x="509262" y="329266"/>
                    </a:cubicBezTo>
                    <a:cubicBezTo>
                      <a:pt x="520824" y="329266"/>
                      <a:pt x="530223" y="319879"/>
                      <a:pt x="530223" y="308258"/>
                    </a:cubicBezTo>
                    <a:cubicBezTo>
                      <a:pt x="530223" y="296711"/>
                      <a:pt x="520824" y="287324"/>
                      <a:pt x="509262" y="287324"/>
                    </a:cubicBezTo>
                    <a:close/>
                    <a:moveTo>
                      <a:pt x="442648" y="287324"/>
                    </a:moveTo>
                    <a:cubicBezTo>
                      <a:pt x="431086" y="287324"/>
                      <a:pt x="421687" y="296711"/>
                      <a:pt x="421687" y="308332"/>
                    </a:cubicBezTo>
                    <a:cubicBezTo>
                      <a:pt x="421687" y="319879"/>
                      <a:pt x="431086" y="329266"/>
                      <a:pt x="442648" y="329266"/>
                    </a:cubicBezTo>
                    <a:cubicBezTo>
                      <a:pt x="454285" y="329266"/>
                      <a:pt x="463684" y="319879"/>
                      <a:pt x="463684" y="308332"/>
                    </a:cubicBezTo>
                    <a:cubicBezTo>
                      <a:pt x="463684" y="296711"/>
                      <a:pt x="454285" y="287324"/>
                      <a:pt x="442648" y="287324"/>
                    </a:cubicBezTo>
                    <a:close/>
                    <a:moveTo>
                      <a:pt x="380436" y="284940"/>
                    </a:moveTo>
                    <a:lnTo>
                      <a:pt x="380436" y="332469"/>
                    </a:lnTo>
                    <a:lnTo>
                      <a:pt x="399457" y="332469"/>
                    </a:lnTo>
                    <a:lnTo>
                      <a:pt x="399457" y="284940"/>
                    </a:lnTo>
                    <a:close/>
                    <a:moveTo>
                      <a:pt x="114131" y="199418"/>
                    </a:moveTo>
                    <a:lnTo>
                      <a:pt x="171196" y="199418"/>
                    </a:lnTo>
                    <a:lnTo>
                      <a:pt x="437501" y="199418"/>
                    </a:lnTo>
                    <a:lnTo>
                      <a:pt x="494566" y="199418"/>
                    </a:lnTo>
                    <a:cubicBezTo>
                      <a:pt x="505084" y="199418"/>
                      <a:pt x="505681" y="206942"/>
                      <a:pt x="513588" y="218415"/>
                    </a:cubicBezTo>
                    <a:lnTo>
                      <a:pt x="608697" y="360927"/>
                    </a:lnTo>
                    <a:cubicBezTo>
                      <a:pt x="608697" y="371431"/>
                      <a:pt x="608697" y="379924"/>
                      <a:pt x="589675" y="379924"/>
                    </a:cubicBezTo>
                    <a:lnTo>
                      <a:pt x="19022" y="379924"/>
                    </a:lnTo>
                    <a:cubicBezTo>
                      <a:pt x="0" y="379924"/>
                      <a:pt x="0" y="371431"/>
                      <a:pt x="0" y="360927"/>
                    </a:cubicBezTo>
                    <a:lnTo>
                      <a:pt x="95109" y="218415"/>
                    </a:lnTo>
                    <a:cubicBezTo>
                      <a:pt x="101450" y="208954"/>
                      <a:pt x="103613" y="199418"/>
                      <a:pt x="114131" y="199418"/>
                    </a:cubicBezTo>
                    <a:close/>
                    <a:moveTo>
                      <a:pt x="190214" y="0"/>
                    </a:moveTo>
                    <a:lnTo>
                      <a:pt x="418484" y="0"/>
                    </a:lnTo>
                    <a:cubicBezTo>
                      <a:pt x="429002" y="0"/>
                      <a:pt x="437506" y="8493"/>
                      <a:pt x="437506" y="18997"/>
                    </a:cubicBezTo>
                    <a:lnTo>
                      <a:pt x="437506" y="180436"/>
                    </a:lnTo>
                    <a:lnTo>
                      <a:pt x="171192" y="180436"/>
                    </a:lnTo>
                    <a:lnTo>
                      <a:pt x="171192" y="18997"/>
                    </a:lnTo>
                    <a:cubicBezTo>
                      <a:pt x="171192" y="8493"/>
                      <a:pt x="179696" y="0"/>
                      <a:pt x="190214"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grpSp>
          <p:nvGrpSpPr>
            <p:cNvPr id="40" name="组合 39"/>
            <p:cNvGrpSpPr/>
            <p:nvPr/>
          </p:nvGrpSpPr>
          <p:grpSpPr>
            <a:xfrm>
              <a:off x="6569586" y="2277135"/>
              <a:ext cx="3941252" cy="1027435"/>
              <a:chOff x="7483989" y="3314482"/>
              <a:chExt cx="3941252" cy="1027435"/>
            </a:xfrm>
          </p:grpSpPr>
          <p:sp>
            <p:nvSpPr>
              <p:cNvPr id="41" name="矩形 40"/>
              <p:cNvSpPr/>
              <p:nvPr/>
            </p:nvSpPr>
            <p:spPr>
              <a:xfrm>
                <a:off x="7483989" y="3732519"/>
                <a:ext cx="3941252"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cs typeface="+mn-ea"/>
                    <a:sym typeface="+mn-lt"/>
                  </a:rPr>
                  <a:t>请替换文字内容复制你的内容到此请替换文字内容复制你的内容到此</a:t>
                </a:r>
              </a:p>
            </p:txBody>
          </p:sp>
          <p:sp>
            <p:nvSpPr>
              <p:cNvPr id="42" name="矩形 41"/>
              <p:cNvSpPr/>
              <p:nvPr/>
            </p:nvSpPr>
            <p:spPr>
              <a:xfrm>
                <a:off x="7483989" y="3314482"/>
                <a:ext cx="2050552" cy="409856"/>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85000"/>
                        <a:lumOff val="15000"/>
                      </a:schemeClr>
                    </a:solidFill>
                    <a:cs typeface="+mn-ea"/>
                    <a:sym typeface="+mn-lt"/>
                  </a:rPr>
                  <a:t>添加标题</a:t>
                </a:r>
              </a:p>
            </p:txBody>
          </p:sp>
        </p:grpSp>
      </p:grpSp>
      <p:grpSp>
        <p:nvGrpSpPr>
          <p:cNvPr id="45" name="组合 44"/>
          <p:cNvGrpSpPr/>
          <p:nvPr/>
        </p:nvGrpSpPr>
        <p:grpSpPr>
          <a:xfrm>
            <a:off x="6209266" y="3703638"/>
            <a:ext cx="5132387" cy="1704974"/>
            <a:chOff x="6184901" y="3922713"/>
            <a:chExt cx="5132387" cy="1704974"/>
          </a:xfrm>
        </p:grpSpPr>
        <p:grpSp>
          <p:nvGrpSpPr>
            <p:cNvPr id="46" name="组合 45"/>
            <p:cNvGrpSpPr/>
            <p:nvPr/>
          </p:nvGrpSpPr>
          <p:grpSpPr>
            <a:xfrm>
              <a:off x="6184901" y="3922713"/>
              <a:ext cx="5132387" cy="1704974"/>
              <a:chOff x="874713" y="1752601"/>
              <a:chExt cx="5132387" cy="1704974"/>
            </a:xfrm>
          </p:grpSpPr>
          <p:sp>
            <p:nvSpPr>
              <p:cNvPr id="50" name="矩形 49"/>
              <p:cNvSpPr/>
              <p:nvPr/>
            </p:nvSpPr>
            <p:spPr>
              <a:xfrm>
                <a:off x="874713" y="1752601"/>
                <a:ext cx="5132387" cy="1704974"/>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51" name="椭圆 37"/>
              <p:cNvSpPr/>
              <p:nvPr/>
            </p:nvSpPr>
            <p:spPr>
              <a:xfrm>
                <a:off x="5231643" y="1955426"/>
                <a:ext cx="524028" cy="586015"/>
              </a:xfrm>
              <a:custGeom>
                <a:avLst/>
                <a:gdLst>
                  <a:gd name="T0" fmla="*/ 3531 w 3631"/>
                  <a:gd name="T1" fmla="*/ 0 h 4067"/>
                  <a:gd name="T2" fmla="*/ 1249 w 3631"/>
                  <a:gd name="T3" fmla="*/ 0 h 4067"/>
                  <a:gd name="T4" fmla="*/ 1178 w 3631"/>
                  <a:gd name="T5" fmla="*/ 29 h 4067"/>
                  <a:gd name="T6" fmla="*/ 29 w 3631"/>
                  <a:gd name="T7" fmla="*/ 1179 h 4067"/>
                  <a:gd name="T8" fmla="*/ 0 w 3631"/>
                  <a:gd name="T9" fmla="*/ 1249 h 4067"/>
                  <a:gd name="T10" fmla="*/ 0 w 3631"/>
                  <a:gd name="T11" fmla="*/ 3967 h 4067"/>
                  <a:gd name="T12" fmla="*/ 100 w 3631"/>
                  <a:gd name="T13" fmla="*/ 4067 h 4067"/>
                  <a:gd name="T14" fmla="*/ 3531 w 3631"/>
                  <a:gd name="T15" fmla="*/ 4067 h 4067"/>
                  <a:gd name="T16" fmla="*/ 3631 w 3631"/>
                  <a:gd name="T17" fmla="*/ 3967 h 4067"/>
                  <a:gd name="T18" fmla="*/ 3631 w 3631"/>
                  <a:gd name="T19" fmla="*/ 100 h 4067"/>
                  <a:gd name="T20" fmla="*/ 3531 w 3631"/>
                  <a:gd name="T21" fmla="*/ 0 h 4067"/>
                  <a:gd name="T22" fmla="*/ 2636 w 3631"/>
                  <a:gd name="T23" fmla="*/ 1442 h 4067"/>
                  <a:gd name="T24" fmla="*/ 2932 w 3631"/>
                  <a:gd name="T25" fmla="*/ 1442 h 4067"/>
                  <a:gd name="T26" fmla="*/ 2932 w 3631"/>
                  <a:gd name="T27" fmla="*/ 449 h 4067"/>
                  <a:gd name="T28" fmla="*/ 2998 w 3631"/>
                  <a:gd name="T29" fmla="*/ 382 h 4067"/>
                  <a:gd name="T30" fmla="*/ 3065 w 3631"/>
                  <a:gd name="T31" fmla="*/ 449 h 4067"/>
                  <a:gd name="T32" fmla="*/ 3065 w 3631"/>
                  <a:gd name="T33" fmla="*/ 1509 h 4067"/>
                  <a:gd name="T34" fmla="*/ 2998 w 3631"/>
                  <a:gd name="T35" fmla="*/ 1575 h 4067"/>
                  <a:gd name="T36" fmla="*/ 2636 w 3631"/>
                  <a:gd name="T37" fmla="*/ 1575 h 4067"/>
                  <a:gd name="T38" fmla="*/ 2569 w 3631"/>
                  <a:gd name="T39" fmla="*/ 1509 h 4067"/>
                  <a:gd name="T40" fmla="*/ 2636 w 3631"/>
                  <a:gd name="T41" fmla="*/ 1442 h 4067"/>
                  <a:gd name="T42" fmla="*/ 1966 w 3631"/>
                  <a:gd name="T43" fmla="*/ 1442 h 4067"/>
                  <a:gd name="T44" fmla="*/ 2262 w 3631"/>
                  <a:gd name="T45" fmla="*/ 1442 h 4067"/>
                  <a:gd name="T46" fmla="*/ 2262 w 3631"/>
                  <a:gd name="T47" fmla="*/ 449 h 4067"/>
                  <a:gd name="T48" fmla="*/ 2329 w 3631"/>
                  <a:gd name="T49" fmla="*/ 382 h 4067"/>
                  <a:gd name="T50" fmla="*/ 2395 w 3631"/>
                  <a:gd name="T51" fmla="*/ 449 h 4067"/>
                  <a:gd name="T52" fmla="*/ 2395 w 3631"/>
                  <a:gd name="T53" fmla="*/ 1509 h 4067"/>
                  <a:gd name="T54" fmla="*/ 2329 w 3631"/>
                  <a:gd name="T55" fmla="*/ 1575 h 4067"/>
                  <a:gd name="T56" fmla="*/ 1966 w 3631"/>
                  <a:gd name="T57" fmla="*/ 1575 h 4067"/>
                  <a:gd name="T58" fmla="*/ 1899 w 3631"/>
                  <a:gd name="T59" fmla="*/ 1509 h 4067"/>
                  <a:gd name="T60" fmla="*/ 1966 w 3631"/>
                  <a:gd name="T61" fmla="*/ 1442 h 4067"/>
                  <a:gd name="T62" fmla="*/ 1296 w 3631"/>
                  <a:gd name="T63" fmla="*/ 1442 h 4067"/>
                  <a:gd name="T64" fmla="*/ 1592 w 3631"/>
                  <a:gd name="T65" fmla="*/ 1442 h 4067"/>
                  <a:gd name="T66" fmla="*/ 1592 w 3631"/>
                  <a:gd name="T67" fmla="*/ 449 h 4067"/>
                  <a:gd name="T68" fmla="*/ 1659 w 3631"/>
                  <a:gd name="T69" fmla="*/ 382 h 4067"/>
                  <a:gd name="T70" fmla="*/ 1726 w 3631"/>
                  <a:gd name="T71" fmla="*/ 449 h 4067"/>
                  <a:gd name="T72" fmla="*/ 1726 w 3631"/>
                  <a:gd name="T73" fmla="*/ 1509 h 4067"/>
                  <a:gd name="T74" fmla="*/ 1659 w 3631"/>
                  <a:gd name="T75" fmla="*/ 1575 h 4067"/>
                  <a:gd name="T76" fmla="*/ 1296 w 3631"/>
                  <a:gd name="T77" fmla="*/ 1575 h 4067"/>
                  <a:gd name="T78" fmla="*/ 1230 w 3631"/>
                  <a:gd name="T79" fmla="*/ 1509 h 4067"/>
                  <a:gd name="T80" fmla="*/ 1296 w 3631"/>
                  <a:gd name="T81" fmla="*/ 1442 h 4067"/>
                  <a:gd name="T82" fmla="*/ 3121 w 3631"/>
                  <a:gd name="T83" fmla="*/ 3413 h 4067"/>
                  <a:gd name="T84" fmla="*/ 510 w 3631"/>
                  <a:gd name="T85" fmla="*/ 3413 h 4067"/>
                  <a:gd name="T86" fmla="*/ 510 w 3631"/>
                  <a:gd name="T87" fmla="*/ 2126 h 4067"/>
                  <a:gd name="T88" fmla="*/ 3121 w 3631"/>
                  <a:gd name="T89" fmla="*/ 2126 h 4067"/>
                  <a:gd name="T90" fmla="*/ 3121 w 3631"/>
                  <a:gd name="T91" fmla="*/ 3413 h 4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31" h="4067">
                    <a:moveTo>
                      <a:pt x="3531" y="0"/>
                    </a:moveTo>
                    <a:lnTo>
                      <a:pt x="1249" y="0"/>
                    </a:lnTo>
                    <a:cubicBezTo>
                      <a:pt x="1222" y="0"/>
                      <a:pt x="1197" y="11"/>
                      <a:pt x="1178" y="29"/>
                    </a:cubicBezTo>
                    <a:lnTo>
                      <a:pt x="29" y="1179"/>
                    </a:lnTo>
                    <a:cubicBezTo>
                      <a:pt x="10" y="1197"/>
                      <a:pt x="0" y="1223"/>
                      <a:pt x="0" y="1249"/>
                    </a:cubicBezTo>
                    <a:lnTo>
                      <a:pt x="0" y="3967"/>
                    </a:lnTo>
                    <a:cubicBezTo>
                      <a:pt x="0" y="4022"/>
                      <a:pt x="44" y="4067"/>
                      <a:pt x="100" y="4067"/>
                    </a:cubicBezTo>
                    <a:lnTo>
                      <a:pt x="3531" y="4067"/>
                    </a:lnTo>
                    <a:cubicBezTo>
                      <a:pt x="3586" y="4067"/>
                      <a:pt x="3631" y="4022"/>
                      <a:pt x="3631" y="3967"/>
                    </a:cubicBezTo>
                    <a:lnTo>
                      <a:pt x="3631" y="100"/>
                    </a:lnTo>
                    <a:cubicBezTo>
                      <a:pt x="3631" y="45"/>
                      <a:pt x="3586" y="0"/>
                      <a:pt x="3531" y="0"/>
                    </a:cubicBezTo>
                    <a:close/>
                    <a:moveTo>
                      <a:pt x="2636" y="1442"/>
                    </a:moveTo>
                    <a:lnTo>
                      <a:pt x="2932" y="1442"/>
                    </a:lnTo>
                    <a:lnTo>
                      <a:pt x="2932" y="449"/>
                    </a:lnTo>
                    <a:cubicBezTo>
                      <a:pt x="2932" y="412"/>
                      <a:pt x="2961" y="382"/>
                      <a:pt x="2998" y="382"/>
                    </a:cubicBezTo>
                    <a:cubicBezTo>
                      <a:pt x="3035" y="382"/>
                      <a:pt x="3065" y="412"/>
                      <a:pt x="3065" y="449"/>
                    </a:cubicBezTo>
                    <a:lnTo>
                      <a:pt x="3065" y="1509"/>
                    </a:lnTo>
                    <a:cubicBezTo>
                      <a:pt x="3065" y="1546"/>
                      <a:pt x="3035" y="1575"/>
                      <a:pt x="2998" y="1575"/>
                    </a:cubicBezTo>
                    <a:lnTo>
                      <a:pt x="2636" y="1575"/>
                    </a:lnTo>
                    <a:cubicBezTo>
                      <a:pt x="2599" y="1575"/>
                      <a:pt x="2569" y="1546"/>
                      <a:pt x="2569" y="1509"/>
                    </a:cubicBezTo>
                    <a:cubicBezTo>
                      <a:pt x="2569" y="1472"/>
                      <a:pt x="2599" y="1442"/>
                      <a:pt x="2636" y="1442"/>
                    </a:cubicBezTo>
                    <a:close/>
                    <a:moveTo>
                      <a:pt x="1966" y="1442"/>
                    </a:moveTo>
                    <a:lnTo>
                      <a:pt x="2262" y="1442"/>
                    </a:lnTo>
                    <a:lnTo>
                      <a:pt x="2262" y="449"/>
                    </a:lnTo>
                    <a:cubicBezTo>
                      <a:pt x="2262" y="412"/>
                      <a:pt x="2292" y="382"/>
                      <a:pt x="2329" y="382"/>
                    </a:cubicBezTo>
                    <a:cubicBezTo>
                      <a:pt x="2366" y="382"/>
                      <a:pt x="2395" y="412"/>
                      <a:pt x="2395" y="449"/>
                    </a:cubicBezTo>
                    <a:lnTo>
                      <a:pt x="2395" y="1509"/>
                    </a:lnTo>
                    <a:cubicBezTo>
                      <a:pt x="2395" y="1546"/>
                      <a:pt x="2366" y="1575"/>
                      <a:pt x="2329" y="1575"/>
                    </a:cubicBezTo>
                    <a:lnTo>
                      <a:pt x="1966" y="1575"/>
                    </a:lnTo>
                    <a:cubicBezTo>
                      <a:pt x="1929" y="1575"/>
                      <a:pt x="1899" y="1546"/>
                      <a:pt x="1899" y="1509"/>
                    </a:cubicBezTo>
                    <a:cubicBezTo>
                      <a:pt x="1899" y="1472"/>
                      <a:pt x="1929" y="1442"/>
                      <a:pt x="1966" y="1442"/>
                    </a:cubicBezTo>
                    <a:close/>
                    <a:moveTo>
                      <a:pt x="1296" y="1442"/>
                    </a:moveTo>
                    <a:lnTo>
                      <a:pt x="1592" y="1442"/>
                    </a:lnTo>
                    <a:lnTo>
                      <a:pt x="1592" y="449"/>
                    </a:lnTo>
                    <a:cubicBezTo>
                      <a:pt x="1592" y="412"/>
                      <a:pt x="1622" y="382"/>
                      <a:pt x="1659" y="382"/>
                    </a:cubicBezTo>
                    <a:cubicBezTo>
                      <a:pt x="1696" y="382"/>
                      <a:pt x="1726" y="412"/>
                      <a:pt x="1726" y="449"/>
                    </a:cubicBezTo>
                    <a:lnTo>
                      <a:pt x="1726" y="1509"/>
                    </a:lnTo>
                    <a:cubicBezTo>
                      <a:pt x="1726" y="1546"/>
                      <a:pt x="1696" y="1575"/>
                      <a:pt x="1659" y="1575"/>
                    </a:cubicBezTo>
                    <a:lnTo>
                      <a:pt x="1296" y="1575"/>
                    </a:lnTo>
                    <a:cubicBezTo>
                      <a:pt x="1260" y="1575"/>
                      <a:pt x="1230" y="1546"/>
                      <a:pt x="1230" y="1509"/>
                    </a:cubicBezTo>
                    <a:cubicBezTo>
                      <a:pt x="1230" y="1472"/>
                      <a:pt x="1260" y="1442"/>
                      <a:pt x="1296" y="1442"/>
                    </a:cubicBezTo>
                    <a:close/>
                    <a:moveTo>
                      <a:pt x="3121" y="3413"/>
                    </a:moveTo>
                    <a:lnTo>
                      <a:pt x="510" y="3413"/>
                    </a:lnTo>
                    <a:lnTo>
                      <a:pt x="510" y="2126"/>
                    </a:lnTo>
                    <a:lnTo>
                      <a:pt x="3121" y="2126"/>
                    </a:lnTo>
                    <a:lnTo>
                      <a:pt x="3121" y="3413"/>
                    </a:lnTo>
                    <a:close/>
                  </a:path>
                </a:pathLst>
              </a:custGeom>
              <a:solidFill>
                <a:schemeClr val="tx1">
                  <a:lumMod val="75000"/>
                  <a:lumOff val="2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grpSp>
          <p:nvGrpSpPr>
            <p:cNvPr id="47" name="组合 46"/>
            <p:cNvGrpSpPr/>
            <p:nvPr/>
          </p:nvGrpSpPr>
          <p:grpSpPr>
            <a:xfrm>
              <a:off x="6569586" y="4272447"/>
              <a:ext cx="3941252" cy="1027435"/>
              <a:chOff x="7483989" y="3314482"/>
              <a:chExt cx="3941252" cy="1027435"/>
            </a:xfrm>
          </p:grpSpPr>
          <p:sp>
            <p:nvSpPr>
              <p:cNvPr id="48" name="矩形 47"/>
              <p:cNvSpPr/>
              <p:nvPr/>
            </p:nvSpPr>
            <p:spPr>
              <a:xfrm>
                <a:off x="7483989" y="3732519"/>
                <a:ext cx="3941252" cy="609398"/>
              </a:xfrm>
              <a:prstGeom prst="rect">
                <a:avLst/>
              </a:prstGeom>
              <a:ln>
                <a:noFill/>
              </a:ln>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cs typeface="+mn-ea"/>
                    <a:sym typeface="+mn-lt"/>
                  </a:rPr>
                  <a:t>请替换文字内容复制你的内容到此请替换文字内容复制你的内容到此</a:t>
                </a:r>
              </a:p>
            </p:txBody>
          </p:sp>
          <p:sp>
            <p:nvSpPr>
              <p:cNvPr id="49" name="矩形 48"/>
              <p:cNvSpPr/>
              <p:nvPr/>
            </p:nvSpPr>
            <p:spPr>
              <a:xfrm>
                <a:off x="7483989" y="3314482"/>
                <a:ext cx="2050552" cy="409856"/>
              </a:xfrm>
              <a:prstGeom prst="rect">
                <a:avLst/>
              </a:prstGeom>
              <a:ln>
                <a:noFill/>
              </a:ln>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85000"/>
                        <a:lumOff val="15000"/>
                      </a:schemeClr>
                    </a:solidFill>
                    <a:cs typeface="+mn-ea"/>
                    <a:sym typeface="+mn-lt"/>
                  </a:rPr>
                  <a:t>添加标题</a:t>
                </a:r>
              </a:p>
            </p:txBody>
          </p:sp>
        </p:grpSp>
      </p:gr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p:tgtEl>
                                          <p:spTgt spid="13"/>
                                        </p:tgtEl>
                                        <p:attrNameLst>
                                          <p:attrName>ppt_x</p:attrName>
                                        </p:attrNameLst>
                                      </p:cBhvr>
                                      <p:tavLst>
                                        <p:tav tm="0">
                                          <p:val>
                                            <p:strVal val="#ppt_x-#ppt_w*1.125000"/>
                                          </p:val>
                                        </p:tav>
                                        <p:tav tm="100000">
                                          <p:val>
                                            <p:strVal val="#ppt_x"/>
                                          </p:val>
                                        </p:tav>
                                      </p:tavLst>
                                    </p:anim>
                                    <p:animEffect transition="in" filter="wipe(right)">
                                      <p:cBhvr>
                                        <p:cTn id="8" dur="500"/>
                                        <p:tgtEl>
                                          <p:spTgt spid="13"/>
                                        </p:tgtEl>
                                      </p:cBhvr>
                                    </p:animEffect>
                                  </p:childTnLst>
                                </p:cTn>
                              </p:par>
                            </p:childTnLst>
                          </p:cTn>
                        </p:par>
                        <p:par>
                          <p:cTn id="9" fill="hold">
                            <p:stCondLst>
                              <p:cond delay="500"/>
                            </p:stCondLst>
                            <p:childTnLst>
                              <p:par>
                                <p:cTn id="10" presetID="12" presetClass="entr" presetSubtype="1" fill="hold" nodeType="afterEffect">
                                  <p:stCondLst>
                                    <p:cond delay="0"/>
                                  </p:stCondLst>
                                  <p:childTnLst>
                                    <p:set>
                                      <p:cBhvr>
                                        <p:cTn id="11" dur="1" fill="hold">
                                          <p:stCondLst>
                                            <p:cond delay="0"/>
                                          </p:stCondLst>
                                        </p:cTn>
                                        <p:tgtEl>
                                          <p:spTgt spid="38"/>
                                        </p:tgtEl>
                                        <p:attrNameLst>
                                          <p:attrName>style.visibility</p:attrName>
                                        </p:attrNameLst>
                                      </p:cBhvr>
                                      <p:to>
                                        <p:strVal val="visible"/>
                                      </p:to>
                                    </p:set>
                                    <p:anim calcmode="lin" valueType="num">
                                      <p:cBhvr additive="base">
                                        <p:cTn id="12" dur="500"/>
                                        <p:tgtEl>
                                          <p:spTgt spid="38"/>
                                        </p:tgtEl>
                                        <p:attrNameLst>
                                          <p:attrName>ppt_y</p:attrName>
                                        </p:attrNameLst>
                                      </p:cBhvr>
                                      <p:tavLst>
                                        <p:tav tm="0">
                                          <p:val>
                                            <p:strVal val="#ppt_y-#ppt_h*1.125000"/>
                                          </p:val>
                                        </p:tav>
                                        <p:tav tm="100000">
                                          <p:val>
                                            <p:strVal val="#ppt_y"/>
                                          </p:val>
                                        </p:tav>
                                      </p:tavLst>
                                    </p:anim>
                                    <p:animEffect transition="in" filter="wipe(down)">
                                      <p:cBhvr>
                                        <p:cTn id="13" dur="500"/>
                                        <p:tgtEl>
                                          <p:spTgt spid="38"/>
                                        </p:tgtEl>
                                      </p:cBhvr>
                                    </p:animEffect>
                                  </p:childTnLst>
                                </p:cTn>
                              </p:par>
                            </p:childTnLst>
                          </p:cTn>
                        </p:par>
                        <p:par>
                          <p:cTn id="14" fill="hold">
                            <p:stCondLst>
                              <p:cond delay="1000"/>
                            </p:stCondLst>
                            <p:childTnLst>
                              <p:par>
                                <p:cTn id="15" presetID="12" presetClass="entr" presetSubtype="2" fill="hold" nodeType="afterEffect">
                                  <p:stCondLst>
                                    <p:cond delay="0"/>
                                  </p:stCondLst>
                                  <p:childTnLst>
                                    <p:set>
                                      <p:cBhvr>
                                        <p:cTn id="16" dur="1" fill="hold">
                                          <p:stCondLst>
                                            <p:cond delay="0"/>
                                          </p:stCondLst>
                                        </p:cTn>
                                        <p:tgtEl>
                                          <p:spTgt spid="45"/>
                                        </p:tgtEl>
                                        <p:attrNameLst>
                                          <p:attrName>style.visibility</p:attrName>
                                        </p:attrNameLst>
                                      </p:cBhvr>
                                      <p:to>
                                        <p:strVal val="visible"/>
                                      </p:to>
                                    </p:set>
                                    <p:anim calcmode="lin" valueType="num">
                                      <p:cBhvr additive="base">
                                        <p:cTn id="17" dur="500"/>
                                        <p:tgtEl>
                                          <p:spTgt spid="45"/>
                                        </p:tgtEl>
                                        <p:attrNameLst>
                                          <p:attrName>ppt_x</p:attrName>
                                        </p:attrNameLst>
                                      </p:cBhvr>
                                      <p:tavLst>
                                        <p:tav tm="0">
                                          <p:val>
                                            <p:strVal val="#ppt_x+#ppt_w*1.125000"/>
                                          </p:val>
                                        </p:tav>
                                        <p:tav tm="100000">
                                          <p:val>
                                            <p:strVal val="#ppt_x"/>
                                          </p:val>
                                        </p:tav>
                                      </p:tavLst>
                                    </p:anim>
                                    <p:animEffect transition="in" filter="wipe(left)">
                                      <p:cBhvr>
                                        <p:cTn id="18" dur="500"/>
                                        <p:tgtEl>
                                          <p:spTgt spid="45"/>
                                        </p:tgtEl>
                                      </p:cBhvr>
                                    </p:animEffect>
                                  </p:childTnLst>
                                </p:cTn>
                              </p:par>
                            </p:childTnLst>
                          </p:cTn>
                        </p:par>
                        <p:par>
                          <p:cTn id="19" fill="hold">
                            <p:stCondLst>
                              <p:cond delay="1500"/>
                            </p:stCondLst>
                            <p:childTnLst>
                              <p:par>
                                <p:cTn id="20" presetID="12" presetClass="entr" presetSubtype="4" fill="hold" nodeType="afterEffect">
                                  <p:stCondLst>
                                    <p:cond delay="0"/>
                                  </p:stCondLst>
                                  <p:childTnLst>
                                    <p:set>
                                      <p:cBhvr>
                                        <p:cTn id="21" dur="1" fill="hold">
                                          <p:stCondLst>
                                            <p:cond delay="0"/>
                                          </p:stCondLst>
                                        </p:cTn>
                                        <p:tgtEl>
                                          <p:spTgt spid="31"/>
                                        </p:tgtEl>
                                        <p:attrNameLst>
                                          <p:attrName>style.visibility</p:attrName>
                                        </p:attrNameLst>
                                      </p:cBhvr>
                                      <p:to>
                                        <p:strVal val="visible"/>
                                      </p:to>
                                    </p:set>
                                    <p:anim calcmode="lin" valueType="num">
                                      <p:cBhvr additive="base">
                                        <p:cTn id="22" dur="500"/>
                                        <p:tgtEl>
                                          <p:spTgt spid="31"/>
                                        </p:tgtEl>
                                        <p:attrNameLst>
                                          <p:attrName>ppt_y</p:attrName>
                                        </p:attrNameLst>
                                      </p:cBhvr>
                                      <p:tavLst>
                                        <p:tav tm="0">
                                          <p:val>
                                            <p:strVal val="#ppt_y+#ppt_h*1.125000"/>
                                          </p:val>
                                        </p:tav>
                                        <p:tav tm="100000">
                                          <p:val>
                                            <p:strVal val="#ppt_y"/>
                                          </p:val>
                                        </p:tav>
                                      </p:tavLst>
                                    </p:anim>
                                    <p:animEffect transition="in" filter="wipe(up)">
                                      <p:cBhvr>
                                        <p:cTn id="2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4049942" y="2762798"/>
            <a:ext cx="6232796" cy="1107996"/>
          </a:xfrm>
          <a:prstGeom prst="rect">
            <a:avLst/>
          </a:prstGeom>
          <a:noFill/>
        </p:spPr>
        <p:txBody>
          <a:bodyPr wrap="none" rtlCol="0">
            <a:spAutoFit/>
          </a:bodyPr>
          <a:lstStyle>
            <a:defPPr>
              <a:defRPr lang="zh-CN"/>
            </a:defPPr>
            <a:lvl1pPr>
              <a:defRPr kumimoji="1" sz="6600" b="1">
                <a:solidFill>
                  <a:schemeClr val="tx1">
                    <a:lumMod val="75000"/>
                    <a:lumOff val="25000"/>
                  </a:schemeClr>
                </a:solidFill>
                <a:latin typeface="Arial"/>
                <a:ea typeface="微软雅黑"/>
              </a:defRPr>
            </a:lvl1pPr>
          </a:lstStyle>
          <a:p>
            <a:r>
              <a:rPr lang="zh-CN" altLang="en-US" dirty="0">
                <a:latin typeface="+mn-lt"/>
                <a:ea typeface="+mn-ea"/>
                <a:cs typeface="+mn-ea"/>
                <a:sym typeface="+mn-lt"/>
              </a:rPr>
              <a:t>请在此输入标题</a:t>
            </a:r>
          </a:p>
        </p:txBody>
      </p:sp>
      <p:sp>
        <p:nvSpPr>
          <p:cNvPr id="17" name="文本框 16"/>
          <p:cNvSpPr txBox="1"/>
          <p:nvPr/>
        </p:nvSpPr>
        <p:spPr>
          <a:xfrm>
            <a:off x="4059458" y="3836994"/>
            <a:ext cx="6192981" cy="534762"/>
          </a:xfrm>
          <a:prstGeom prst="rect">
            <a:avLst/>
          </a:prstGeom>
          <a:noFill/>
        </p:spPr>
        <p:txBody>
          <a:bodyPr wrap="square" rtlCol="0">
            <a:spAutoFit/>
          </a:bodyPr>
          <a:lstStyle/>
          <a:p>
            <a:pPr>
              <a:lnSpc>
                <a:spcPct val="150000"/>
              </a:lnSpc>
            </a:pPr>
            <a:r>
              <a:rPr kumimoji="1" lang="en-GB" altLang="zh-CN" sz="1000" dirty="0">
                <a:solidFill>
                  <a:schemeClr val="tx1">
                    <a:lumMod val="50000"/>
                    <a:lumOff val="50000"/>
                  </a:schemeClr>
                </a:solidFill>
                <a:cs typeface="+mn-ea"/>
                <a:sym typeface="+mn-lt"/>
              </a:rPr>
              <a:t>your content is entered here, or by copying your text, select paste in this box and choose to retain only text. your content is typed here, or by copying your text, select paste in this box.</a:t>
            </a:r>
          </a:p>
        </p:txBody>
      </p:sp>
      <p:sp>
        <p:nvSpPr>
          <p:cNvPr id="18" name="文本框 17"/>
          <p:cNvSpPr txBox="1"/>
          <p:nvPr/>
        </p:nvSpPr>
        <p:spPr>
          <a:xfrm>
            <a:off x="2395034" y="2819355"/>
            <a:ext cx="1040670" cy="1015663"/>
          </a:xfrm>
          <a:prstGeom prst="rect">
            <a:avLst/>
          </a:prstGeom>
          <a:noFill/>
        </p:spPr>
        <p:txBody>
          <a:bodyPr wrap="none" rtlCol="0">
            <a:spAutoFit/>
          </a:bodyPr>
          <a:lstStyle/>
          <a:p>
            <a:r>
              <a:rPr kumimoji="1" lang="en-US" altLang="zh-CN" sz="6000">
                <a:solidFill>
                  <a:schemeClr val="tx1">
                    <a:lumMod val="75000"/>
                    <a:lumOff val="25000"/>
                  </a:schemeClr>
                </a:solidFill>
                <a:cs typeface="+mn-ea"/>
                <a:sym typeface="+mn-lt"/>
              </a:rPr>
              <a:t>02</a:t>
            </a:r>
            <a:endParaRPr kumimoji="1" lang="zh-CN" altLang="en-US" sz="6000" dirty="0">
              <a:solidFill>
                <a:schemeClr val="tx1">
                  <a:lumMod val="75000"/>
                  <a:lumOff val="25000"/>
                </a:schemeClr>
              </a:solidFill>
              <a:cs typeface="+mn-ea"/>
              <a:sym typeface="+mn-lt"/>
            </a:endParaRPr>
          </a:p>
        </p:txBody>
      </p:sp>
      <p:sp>
        <p:nvSpPr>
          <p:cNvPr id="14" name="圆角矩形 13"/>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9" name="圆角矩形 18"/>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0" name="椭圆 19"/>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1" name="圆角矩形 20"/>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2" name="椭圆 21"/>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checkerboard(across)">
                                      <p:cBhvr>
                                        <p:cTn id="7" dur="500"/>
                                        <p:tgtEl>
                                          <p:spTgt spid="18"/>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checkerboard(across)">
                                      <p:cBhvr>
                                        <p:cTn id="10" dur="500"/>
                                        <p:tgtEl>
                                          <p:spTgt spid="16"/>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checkerboard(across)">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Freeform 10"/>
          <p:cNvSpPr/>
          <p:nvPr/>
        </p:nvSpPr>
        <p:spPr bwMode="auto">
          <a:xfrm>
            <a:off x="1748405" y="1852262"/>
            <a:ext cx="842853" cy="1402802"/>
          </a:xfrm>
          <a:custGeom>
            <a:avLst/>
            <a:gdLst>
              <a:gd name="T0" fmla="*/ 1191 w 1191"/>
              <a:gd name="T1" fmla="*/ 2372 h 2372"/>
              <a:gd name="T2" fmla="*/ 0 w 1191"/>
              <a:gd name="T3" fmla="*/ 2372 h 2372"/>
              <a:gd name="T4" fmla="*/ 0 w 1191"/>
              <a:gd name="T5" fmla="*/ 0 h 2372"/>
            </a:gdLst>
            <a:ahLst/>
            <a:cxnLst>
              <a:cxn ang="0">
                <a:pos x="T0" y="T1"/>
              </a:cxn>
              <a:cxn ang="0">
                <a:pos x="T2" y="T3"/>
              </a:cxn>
              <a:cxn ang="0">
                <a:pos x="T4" y="T5"/>
              </a:cxn>
            </a:cxnLst>
            <a:rect l="0" t="0" r="r" b="b"/>
            <a:pathLst>
              <a:path w="1191" h="2372">
                <a:moveTo>
                  <a:pt x="1191" y="2372"/>
                </a:moveTo>
                <a:lnTo>
                  <a:pt x="0" y="2372"/>
                </a:lnTo>
                <a:lnTo>
                  <a:pt x="0" y="0"/>
                </a:lnTo>
              </a:path>
            </a:pathLst>
          </a:custGeom>
          <a:noFill/>
          <a:ln w="12700" cap="flat">
            <a:solidFill>
              <a:srgbClr val="4D4D4D">
                <a:lumMod val="60000"/>
                <a:lumOff val="40000"/>
              </a:srgbClr>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4D4D4D"/>
              </a:solidFill>
              <a:effectLst/>
              <a:uLnTx/>
              <a:uFillTx/>
              <a:cs typeface="+mn-ea"/>
              <a:sym typeface="+mn-lt"/>
            </a:endParaRPr>
          </a:p>
        </p:txBody>
      </p:sp>
      <p:sp>
        <p:nvSpPr>
          <p:cNvPr id="40" name="Freeform 11"/>
          <p:cNvSpPr/>
          <p:nvPr/>
        </p:nvSpPr>
        <p:spPr bwMode="auto">
          <a:xfrm>
            <a:off x="5442037" y="1852262"/>
            <a:ext cx="493649" cy="1402802"/>
          </a:xfrm>
          <a:custGeom>
            <a:avLst/>
            <a:gdLst>
              <a:gd name="T0" fmla="*/ 697 w 697"/>
              <a:gd name="T1" fmla="*/ 2372 h 2372"/>
              <a:gd name="T2" fmla="*/ 0 w 697"/>
              <a:gd name="T3" fmla="*/ 2372 h 2372"/>
              <a:gd name="T4" fmla="*/ 0 w 697"/>
              <a:gd name="T5" fmla="*/ 0 h 2372"/>
            </a:gdLst>
            <a:ahLst/>
            <a:cxnLst>
              <a:cxn ang="0">
                <a:pos x="T0" y="T1"/>
              </a:cxn>
              <a:cxn ang="0">
                <a:pos x="T2" y="T3"/>
              </a:cxn>
              <a:cxn ang="0">
                <a:pos x="T4" y="T5"/>
              </a:cxn>
            </a:cxnLst>
            <a:rect l="0" t="0" r="r" b="b"/>
            <a:pathLst>
              <a:path w="697" h="2372">
                <a:moveTo>
                  <a:pt x="697" y="2372"/>
                </a:moveTo>
                <a:lnTo>
                  <a:pt x="0" y="2372"/>
                </a:lnTo>
                <a:lnTo>
                  <a:pt x="0" y="0"/>
                </a:lnTo>
              </a:path>
            </a:pathLst>
          </a:custGeom>
          <a:noFill/>
          <a:ln w="9525" cap="flat">
            <a:solidFill>
              <a:srgbClr val="4D4D4D">
                <a:lumMod val="60000"/>
                <a:lumOff val="40000"/>
              </a:srgbClr>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4D4D4D"/>
              </a:solidFill>
              <a:effectLst/>
              <a:uLnTx/>
              <a:uFillTx/>
              <a:cs typeface="+mn-ea"/>
              <a:sym typeface="+mn-lt"/>
            </a:endParaRPr>
          </a:p>
        </p:txBody>
      </p:sp>
      <p:sp>
        <p:nvSpPr>
          <p:cNvPr id="41" name="Freeform 12"/>
          <p:cNvSpPr/>
          <p:nvPr/>
        </p:nvSpPr>
        <p:spPr bwMode="auto">
          <a:xfrm>
            <a:off x="8761067" y="1852262"/>
            <a:ext cx="523807" cy="1402802"/>
          </a:xfrm>
          <a:custGeom>
            <a:avLst/>
            <a:gdLst>
              <a:gd name="T0" fmla="*/ 741 w 741"/>
              <a:gd name="T1" fmla="*/ 2372 h 2372"/>
              <a:gd name="T2" fmla="*/ 0 w 741"/>
              <a:gd name="T3" fmla="*/ 2372 h 2372"/>
              <a:gd name="T4" fmla="*/ 0 w 741"/>
              <a:gd name="T5" fmla="*/ 0 h 2372"/>
            </a:gdLst>
            <a:ahLst/>
            <a:cxnLst>
              <a:cxn ang="0">
                <a:pos x="T0" y="T1"/>
              </a:cxn>
              <a:cxn ang="0">
                <a:pos x="T2" y="T3"/>
              </a:cxn>
              <a:cxn ang="0">
                <a:pos x="T4" y="T5"/>
              </a:cxn>
            </a:cxnLst>
            <a:rect l="0" t="0" r="r" b="b"/>
            <a:pathLst>
              <a:path w="741" h="2372">
                <a:moveTo>
                  <a:pt x="741" y="2372"/>
                </a:moveTo>
                <a:lnTo>
                  <a:pt x="0" y="2372"/>
                </a:lnTo>
                <a:lnTo>
                  <a:pt x="0" y="0"/>
                </a:lnTo>
              </a:path>
            </a:pathLst>
          </a:custGeom>
          <a:noFill/>
          <a:ln w="9525" cap="flat">
            <a:solidFill>
              <a:srgbClr val="4D4D4D">
                <a:lumMod val="60000"/>
                <a:lumOff val="40000"/>
              </a:srgbClr>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4D4D4D"/>
              </a:solidFill>
              <a:effectLst/>
              <a:uLnTx/>
              <a:uFillTx/>
              <a:cs typeface="+mn-ea"/>
              <a:sym typeface="+mn-lt"/>
            </a:endParaRPr>
          </a:p>
        </p:txBody>
      </p:sp>
      <p:sp>
        <p:nvSpPr>
          <p:cNvPr id="42" name="Freeform 13"/>
          <p:cNvSpPr/>
          <p:nvPr/>
        </p:nvSpPr>
        <p:spPr bwMode="auto">
          <a:xfrm>
            <a:off x="3719823" y="4224899"/>
            <a:ext cx="599997" cy="1652373"/>
          </a:xfrm>
          <a:custGeom>
            <a:avLst/>
            <a:gdLst>
              <a:gd name="T0" fmla="*/ 847 w 847"/>
              <a:gd name="T1" fmla="*/ 0 h 2329"/>
              <a:gd name="T2" fmla="*/ 0 w 847"/>
              <a:gd name="T3" fmla="*/ 0 h 2329"/>
              <a:gd name="T4" fmla="*/ 0 w 847"/>
              <a:gd name="T5" fmla="*/ 2329 h 2329"/>
            </a:gdLst>
            <a:ahLst/>
            <a:cxnLst>
              <a:cxn ang="0">
                <a:pos x="T0" y="T1"/>
              </a:cxn>
              <a:cxn ang="0">
                <a:pos x="T2" y="T3"/>
              </a:cxn>
              <a:cxn ang="0">
                <a:pos x="T4" y="T5"/>
              </a:cxn>
            </a:cxnLst>
            <a:rect l="0" t="0" r="r" b="b"/>
            <a:pathLst>
              <a:path w="847" h="2329">
                <a:moveTo>
                  <a:pt x="847" y="0"/>
                </a:moveTo>
                <a:lnTo>
                  <a:pt x="0" y="0"/>
                </a:lnTo>
                <a:lnTo>
                  <a:pt x="0" y="2329"/>
                </a:lnTo>
              </a:path>
            </a:pathLst>
          </a:custGeom>
          <a:noFill/>
          <a:ln w="9525" cap="flat">
            <a:solidFill>
              <a:srgbClr val="4D4D4D">
                <a:lumMod val="60000"/>
                <a:lumOff val="40000"/>
              </a:srgbClr>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4D4D4D"/>
              </a:solidFill>
              <a:effectLst/>
              <a:uLnTx/>
              <a:uFillTx/>
              <a:cs typeface="+mn-ea"/>
              <a:sym typeface="+mn-lt"/>
            </a:endParaRPr>
          </a:p>
        </p:txBody>
      </p:sp>
      <p:sp>
        <p:nvSpPr>
          <p:cNvPr id="43" name="Freeform 14"/>
          <p:cNvSpPr/>
          <p:nvPr/>
        </p:nvSpPr>
        <p:spPr bwMode="auto">
          <a:xfrm>
            <a:off x="7176948" y="4224899"/>
            <a:ext cx="455554" cy="1652373"/>
          </a:xfrm>
          <a:custGeom>
            <a:avLst/>
            <a:gdLst>
              <a:gd name="T0" fmla="*/ 644 w 644"/>
              <a:gd name="T1" fmla="*/ 0 h 2329"/>
              <a:gd name="T2" fmla="*/ 0 w 644"/>
              <a:gd name="T3" fmla="*/ 0 h 2329"/>
              <a:gd name="T4" fmla="*/ 0 w 644"/>
              <a:gd name="T5" fmla="*/ 2329 h 2329"/>
            </a:gdLst>
            <a:ahLst/>
            <a:cxnLst>
              <a:cxn ang="0">
                <a:pos x="T0" y="T1"/>
              </a:cxn>
              <a:cxn ang="0">
                <a:pos x="T2" y="T3"/>
              </a:cxn>
              <a:cxn ang="0">
                <a:pos x="T4" y="T5"/>
              </a:cxn>
            </a:cxnLst>
            <a:rect l="0" t="0" r="r" b="b"/>
            <a:pathLst>
              <a:path w="644" h="2329">
                <a:moveTo>
                  <a:pt x="644" y="0"/>
                </a:moveTo>
                <a:lnTo>
                  <a:pt x="0" y="0"/>
                </a:lnTo>
                <a:lnTo>
                  <a:pt x="0" y="2329"/>
                </a:lnTo>
              </a:path>
            </a:pathLst>
          </a:custGeom>
          <a:noFill/>
          <a:ln w="9525" cap="flat">
            <a:solidFill>
              <a:srgbClr val="4D4D4D">
                <a:lumMod val="60000"/>
                <a:lumOff val="40000"/>
              </a:srgbClr>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4D4D4D"/>
              </a:solidFill>
              <a:effectLst/>
              <a:uLnTx/>
              <a:uFillTx/>
              <a:cs typeface="+mn-ea"/>
              <a:sym typeface="+mn-lt"/>
            </a:endParaRPr>
          </a:p>
        </p:txBody>
      </p:sp>
      <p:grpSp>
        <p:nvGrpSpPr>
          <p:cNvPr id="44" name="组合 43"/>
          <p:cNvGrpSpPr/>
          <p:nvPr/>
        </p:nvGrpSpPr>
        <p:grpSpPr>
          <a:xfrm>
            <a:off x="1778564" y="1713589"/>
            <a:ext cx="2148696" cy="1047775"/>
            <a:chOff x="1778563" y="1218253"/>
            <a:chExt cx="3142089" cy="1047775"/>
          </a:xfrm>
        </p:grpSpPr>
        <p:sp>
          <p:nvSpPr>
            <p:cNvPr id="45" name="矩形 44"/>
            <p:cNvSpPr/>
            <p:nvPr/>
          </p:nvSpPr>
          <p:spPr>
            <a:xfrm>
              <a:off x="1778563" y="1542175"/>
              <a:ext cx="3142089" cy="723853"/>
            </a:xfrm>
            <a:prstGeom prst="rect">
              <a:avLst/>
            </a:prstGeom>
            <a:noFill/>
          </p:spPr>
          <p:txBody>
            <a:bodyPr wrap="square" rtlCol="0">
              <a:spAutoFit/>
            </a:bodyPr>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cs typeface="+mn-ea"/>
                  <a:sym typeface="+mn-lt"/>
                </a:rPr>
                <a:t>请替换文字内容复制你的内容到此请替换文字内容复制你的内容到此</a:t>
              </a:r>
              <a:endParaRPr lang="en-US" altLang="zh-CN" sz="1200" dirty="0">
                <a:solidFill>
                  <a:schemeClr val="tx1">
                    <a:lumMod val="75000"/>
                    <a:lumOff val="25000"/>
                  </a:schemeClr>
                </a:solidFill>
                <a:cs typeface="+mn-ea"/>
                <a:sym typeface="+mn-lt"/>
              </a:endParaRPr>
            </a:p>
          </p:txBody>
        </p:sp>
        <p:sp>
          <p:nvSpPr>
            <p:cNvPr id="46" name="矩形 45"/>
            <p:cNvSpPr/>
            <p:nvPr/>
          </p:nvSpPr>
          <p:spPr>
            <a:xfrm>
              <a:off x="1786187" y="1218253"/>
              <a:ext cx="1498354" cy="338554"/>
            </a:xfrm>
            <a:prstGeom prst="rect">
              <a:avLst/>
            </a:prstGeom>
          </p:spPr>
          <p:txBody>
            <a:bodyPr wrap="none">
              <a:spAutoFit/>
            </a:bodyPr>
            <a:lstStyle/>
            <a:p>
              <a:pPr fontAlgn="base">
                <a:spcBef>
                  <a:spcPct val="0"/>
                </a:spcBef>
                <a:spcAft>
                  <a:spcPct val="0"/>
                </a:spcAft>
                <a:buFont typeface="Arial" panose="020B0604020202020204" pitchFamily="34" charset="0"/>
                <a:buNone/>
              </a:pPr>
              <a:r>
                <a:rPr lang="zh-CN" altLang="en-US" sz="1600" b="1" dirty="0">
                  <a:solidFill>
                    <a:srgbClr val="4D4D4D"/>
                  </a:solidFill>
                  <a:cs typeface="+mn-ea"/>
                  <a:sym typeface="+mn-lt"/>
                </a:rPr>
                <a:t>添加标题</a:t>
              </a:r>
            </a:p>
          </p:txBody>
        </p:sp>
      </p:grpSp>
      <p:grpSp>
        <p:nvGrpSpPr>
          <p:cNvPr id="47" name="组合 46"/>
          <p:cNvGrpSpPr/>
          <p:nvPr/>
        </p:nvGrpSpPr>
        <p:grpSpPr>
          <a:xfrm>
            <a:off x="1696511" y="3059482"/>
            <a:ext cx="1900602" cy="1389570"/>
            <a:chOff x="1696511" y="2790392"/>
            <a:chExt cx="1900602" cy="1389570"/>
          </a:xfrm>
        </p:grpSpPr>
        <p:sp>
          <p:nvSpPr>
            <p:cNvPr id="48" name="Freeform 5"/>
            <p:cNvSpPr/>
            <p:nvPr/>
          </p:nvSpPr>
          <p:spPr bwMode="auto">
            <a:xfrm>
              <a:off x="1696511" y="2790392"/>
              <a:ext cx="1900602"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7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7" y="1834"/>
                  </a:cubicBezTo>
                  <a:lnTo>
                    <a:pt x="575" y="1005"/>
                  </a:lnTo>
                  <a:cubicBezTo>
                    <a:pt x="734" y="729"/>
                    <a:pt x="894" y="453"/>
                    <a:pt x="1053" y="178"/>
                  </a:cubicBezTo>
                  <a:cubicBezTo>
                    <a:pt x="1178" y="2"/>
                    <a:pt x="1297" y="0"/>
                    <a:pt x="1408" y="175"/>
                  </a:cubicBezTo>
                  <a:close/>
                </a:path>
              </a:pathLst>
            </a:custGeom>
            <a:solidFill>
              <a:schemeClr val="tx1">
                <a:lumMod val="50000"/>
                <a:lumOff val="50000"/>
              </a:schemeClr>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54A0D8"/>
                </a:solidFill>
                <a:effectLst/>
                <a:uLnTx/>
                <a:uFillTx/>
                <a:cs typeface="+mn-ea"/>
                <a:sym typeface="+mn-lt"/>
              </a:endParaRPr>
            </a:p>
          </p:txBody>
        </p:sp>
        <p:sp>
          <p:nvSpPr>
            <p:cNvPr id="49" name="文本框 48"/>
            <p:cNvSpPr txBox="1"/>
            <p:nvPr/>
          </p:nvSpPr>
          <p:spPr>
            <a:xfrm>
              <a:off x="2288736" y="3249645"/>
              <a:ext cx="806631" cy="769441"/>
            </a:xfrm>
            <a:prstGeom prst="rect">
              <a:avLst/>
            </a:prstGeom>
            <a:noFill/>
          </p:spPr>
          <p:txBody>
            <a:bodyPr wrap="none" rtlCol="0">
              <a:spAutoFit/>
            </a:body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4400" b="0" i="0" u="none" strike="noStrike" kern="0" cap="none" spc="0" normalizeH="0" baseline="0" noProof="0" dirty="0">
                  <a:ln>
                    <a:noFill/>
                  </a:ln>
                  <a:solidFill>
                    <a:srgbClr val="FFFFFF"/>
                  </a:solidFill>
                  <a:effectLst/>
                  <a:uLnTx/>
                  <a:uFillTx/>
                  <a:cs typeface="+mn-ea"/>
                  <a:sym typeface="+mn-lt"/>
                </a:rPr>
                <a:t>01</a:t>
              </a:r>
              <a:endParaRPr kumimoji="0" lang="zh-CN" altLang="en-US" sz="4400" b="0" i="0" u="none" strike="noStrike" kern="0" cap="none" spc="0" normalizeH="0" baseline="0" noProof="0" dirty="0">
                <a:ln>
                  <a:noFill/>
                </a:ln>
                <a:solidFill>
                  <a:srgbClr val="FFFFFF"/>
                </a:solidFill>
                <a:effectLst/>
                <a:uLnTx/>
                <a:uFillTx/>
                <a:cs typeface="+mn-ea"/>
                <a:sym typeface="+mn-lt"/>
              </a:endParaRPr>
            </a:p>
          </p:txBody>
        </p:sp>
      </p:grpSp>
      <p:grpSp>
        <p:nvGrpSpPr>
          <p:cNvPr id="50" name="组合 49"/>
          <p:cNvGrpSpPr/>
          <p:nvPr/>
        </p:nvGrpSpPr>
        <p:grpSpPr>
          <a:xfrm>
            <a:off x="3364756" y="3002340"/>
            <a:ext cx="1900602" cy="1389570"/>
            <a:chOff x="3364756" y="2733250"/>
            <a:chExt cx="1900602" cy="1389570"/>
          </a:xfrm>
        </p:grpSpPr>
        <p:sp>
          <p:nvSpPr>
            <p:cNvPr id="51" name="Freeform 8"/>
            <p:cNvSpPr/>
            <p:nvPr/>
          </p:nvSpPr>
          <p:spPr bwMode="auto">
            <a:xfrm>
              <a:off x="3364756" y="2733250"/>
              <a:ext cx="1900602" cy="1389570"/>
            </a:xfrm>
            <a:custGeom>
              <a:avLst/>
              <a:gdLst>
                <a:gd name="T0" fmla="*/ 1408 w 2454"/>
                <a:gd name="T1" fmla="*/ 1966 h 2141"/>
                <a:gd name="T2" fmla="*/ 1887 w 2454"/>
                <a:gd name="T3" fmla="*/ 1136 h 2141"/>
                <a:gd name="T4" fmla="*/ 2365 w 2454"/>
                <a:gd name="T5" fmla="*/ 309 h 2141"/>
                <a:gd name="T6" fmla="*/ 2189 w 2454"/>
                <a:gd name="T7" fmla="*/ 0 h 2141"/>
                <a:gd name="T8" fmla="*/ 1231 w 2454"/>
                <a:gd name="T9" fmla="*/ 0 h 2141"/>
                <a:gd name="T10" fmla="*/ 276 w 2454"/>
                <a:gd name="T11" fmla="*/ 0 h 2141"/>
                <a:gd name="T12" fmla="*/ 97 w 2454"/>
                <a:gd name="T13" fmla="*/ 307 h 2141"/>
                <a:gd name="T14" fmla="*/ 576 w 2454"/>
                <a:gd name="T15" fmla="*/ 1136 h 2141"/>
                <a:gd name="T16" fmla="*/ 1053 w 2454"/>
                <a:gd name="T17" fmla="*/ 1963 h 2141"/>
                <a:gd name="T18" fmla="*/ 1408 w 2454"/>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1">
                  <a:moveTo>
                    <a:pt x="1408" y="1966"/>
                  </a:moveTo>
                  <a:lnTo>
                    <a:pt x="1887" y="1136"/>
                  </a:lnTo>
                  <a:cubicBezTo>
                    <a:pt x="2046" y="861"/>
                    <a:pt x="2205" y="585"/>
                    <a:pt x="2365" y="309"/>
                  </a:cubicBezTo>
                  <a:cubicBezTo>
                    <a:pt x="2454" y="113"/>
                    <a:pt x="2396" y="9"/>
                    <a:pt x="2189" y="0"/>
                  </a:cubicBezTo>
                  <a:lnTo>
                    <a:pt x="1231" y="0"/>
                  </a:lnTo>
                  <a:cubicBezTo>
                    <a:pt x="913" y="0"/>
                    <a:pt x="595" y="0"/>
                    <a:pt x="276" y="0"/>
                  </a:cubicBezTo>
                  <a:cubicBezTo>
                    <a:pt x="61" y="21"/>
                    <a:pt x="0" y="123"/>
                    <a:pt x="97" y="307"/>
                  </a:cubicBezTo>
                  <a:lnTo>
                    <a:pt x="576" y="1136"/>
                  </a:lnTo>
                  <a:cubicBezTo>
                    <a:pt x="735" y="1412"/>
                    <a:pt x="894" y="1688"/>
                    <a:pt x="1053" y="1963"/>
                  </a:cubicBezTo>
                  <a:cubicBezTo>
                    <a:pt x="1179" y="2139"/>
                    <a:pt x="1297" y="2141"/>
                    <a:pt x="1408" y="1966"/>
                  </a:cubicBezTo>
                  <a:close/>
                </a:path>
              </a:pathLst>
            </a:custGeom>
            <a:solidFill>
              <a:schemeClr val="tx1">
                <a:lumMod val="75000"/>
                <a:lumOff val="25000"/>
              </a:schemeClr>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dirty="0">
                <a:ln>
                  <a:noFill/>
                </a:ln>
                <a:solidFill>
                  <a:srgbClr val="54A0D8"/>
                </a:solidFill>
                <a:effectLst/>
                <a:uLnTx/>
                <a:uFillTx/>
                <a:cs typeface="+mn-ea"/>
                <a:sym typeface="+mn-lt"/>
              </a:endParaRPr>
            </a:p>
          </p:txBody>
        </p:sp>
        <p:sp>
          <p:nvSpPr>
            <p:cNvPr id="52" name="文本框 51"/>
            <p:cNvSpPr txBox="1"/>
            <p:nvPr/>
          </p:nvSpPr>
          <p:spPr>
            <a:xfrm>
              <a:off x="3890110" y="2780159"/>
              <a:ext cx="806631" cy="769441"/>
            </a:xfrm>
            <a:prstGeom prst="rect">
              <a:avLst/>
            </a:prstGeom>
            <a:noFill/>
          </p:spPr>
          <p:txBody>
            <a:bodyPr wrap="none" rtlCol="0">
              <a:spAutoFit/>
            </a:body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4400" b="0" i="0" u="none" strike="noStrike" kern="0" cap="none" spc="0" normalizeH="0" baseline="0" noProof="0" dirty="0">
                  <a:ln>
                    <a:noFill/>
                  </a:ln>
                  <a:solidFill>
                    <a:srgbClr val="FFFFFF"/>
                  </a:solidFill>
                  <a:effectLst/>
                  <a:uLnTx/>
                  <a:uFillTx/>
                  <a:cs typeface="+mn-ea"/>
                  <a:sym typeface="+mn-lt"/>
                </a:rPr>
                <a:t>02</a:t>
              </a:r>
              <a:endParaRPr kumimoji="0" lang="zh-CN" altLang="en-US" sz="4400" b="0" i="0" u="none" strike="noStrike" kern="0" cap="none" spc="0" normalizeH="0" baseline="0" noProof="0" dirty="0">
                <a:ln>
                  <a:noFill/>
                </a:ln>
                <a:solidFill>
                  <a:srgbClr val="FFFFFF"/>
                </a:solidFill>
                <a:effectLst/>
                <a:uLnTx/>
                <a:uFillTx/>
                <a:cs typeface="+mn-ea"/>
                <a:sym typeface="+mn-lt"/>
              </a:endParaRPr>
            </a:p>
          </p:txBody>
        </p:sp>
      </p:grpSp>
      <p:grpSp>
        <p:nvGrpSpPr>
          <p:cNvPr id="53" name="组合 52"/>
          <p:cNvGrpSpPr/>
          <p:nvPr/>
        </p:nvGrpSpPr>
        <p:grpSpPr>
          <a:xfrm>
            <a:off x="5033077" y="3059482"/>
            <a:ext cx="1898864" cy="1389570"/>
            <a:chOff x="5033077" y="2790392"/>
            <a:chExt cx="1898864" cy="1389570"/>
          </a:xfrm>
        </p:grpSpPr>
        <p:sp>
          <p:nvSpPr>
            <p:cNvPr id="54" name="Freeform 6"/>
            <p:cNvSpPr/>
            <p:nvPr/>
          </p:nvSpPr>
          <p:spPr bwMode="auto">
            <a:xfrm>
              <a:off x="5033077" y="2790392"/>
              <a:ext cx="1898864" cy="1389570"/>
            </a:xfrm>
            <a:custGeom>
              <a:avLst/>
              <a:gdLst>
                <a:gd name="T0" fmla="*/ 1407 w 2453"/>
                <a:gd name="T1" fmla="*/ 175 h 2140"/>
                <a:gd name="T2" fmla="*/ 1886 w 2453"/>
                <a:gd name="T3" fmla="*/ 1005 h 2140"/>
                <a:gd name="T4" fmla="*/ 2364 w 2453"/>
                <a:gd name="T5" fmla="*/ 1832 h 2140"/>
                <a:gd name="T6" fmla="*/ 2188 w 2453"/>
                <a:gd name="T7" fmla="*/ 2140 h 2140"/>
                <a:gd name="T8" fmla="*/ 1231 w 2453"/>
                <a:gd name="T9" fmla="*/ 2140 h 2140"/>
                <a:gd name="T10" fmla="*/ 276 w 2453"/>
                <a:gd name="T11" fmla="*/ 2140 h 2140"/>
                <a:gd name="T12" fmla="*/ 96 w 2453"/>
                <a:gd name="T13" fmla="*/ 1834 h 2140"/>
                <a:gd name="T14" fmla="*/ 575 w 2453"/>
                <a:gd name="T15" fmla="*/ 1005 h 2140"/>
                <a:gd name="T16" fmla="*/ 1052 w 2453"/>
                <a:gd name="T17" fmla="*/ 178 h 2140"/>
                <a:gd name="T18" fmla="*/ 1407 w 2453"/>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0">
                  <a:moveTo>
                    <a:pt x="1407" y="175"/>
                  </a:moveTo>
                  <a:lnTo>
                    <a:pt x="1886" y="1005"/>
                  </a:lnTo>
                  <a:cubicBezTo>
                    <a:pt x="2045" y="1280"/>
                    <a:pt x="2205" y="1556"/>
                    <a:pt x="2364" y="1832"/>
                  </a:cubicBezTo>
                  <a:cubicBezTo>
                    <a:pt x="2453" y="2028"/>
                    <a:pt x="2396" y="2132"/>
                    <a:pt x="2188" y="2140"/>
                  </a:cubicBezTo>
                  <a:lnTo>
                    <a:pt x="1231" y="2140"/>
                  </a:lnTo>
                  <a:cubicBezTo>
                    <a:pt x="912" y="2140"/>
                    <a:pt x="594" y="2140"/>
                    <a:pt x="276" y="2140"/>
                  </a:cubicBezTo>
                  <a:cubicBezTo>
                    <a:pt x="61" y="2119"/>
                    <a:pt x="0" y="2018"/>
                    <a:pt x="96" y="1834"/>
                  </a:cubicBezTo>
                  <a:lnTo>
                    <a:pt x="575" y="1005"/>
                  </a:lnTo>
                  <a:cubicBezTo>
                    <a:pt x="734" y="729"/>
                    <a:pt x="893" y="453"/>
                    <a:pt x="1052" y="178"/>
                  </a:cubicBezTo>
                  <a:cubicBezTo>
                    <a:pt x="1178" y="2"/>
                    <a:pt x="1296" y="0"/>
                    <a:pt x="1407" y="175"/>
                  </a:cubicBezTo>
                  <a:close/>
                </a:path>
              </a:pathLst>
            </a:custGeom>
            <a:solidFill>
              <a:schemeClr val="tx1">
                <a:lumMod val="50000"/>
                <a:lumOff val="50000"/>
              </a:schemeClr>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54A0D8"/>
                </a:solidFill>
                <a:effectLst/>
                <a:uLnTx/>
                <a:uFillTx/>
                <a:cs typeface="+mn-ea"/>
                <a:sym typeface="+mn-lt"/>
              </a:endParaRPr>
            </a:p>
          </p:txBody>
        </p:sp>
        <p:sp>
          <p:nvSpPr>
            <p:cNvPr id="55" name="文本框 54"/>
            <p:cNvSpPr txBox="1"/>
            <p:nvPr/>
          </p:nvSpPr>
          <p:spPr>
            <a:xfrm>
              <a:off x="5557547" y="3249645"/>
              <a:ext cx="806631" cy="769441"/>
            </a:xfrm>
            <a:prstGeom prst="rect">
              <a:avLst/>
            </a:prstGeom>
            <a:noFill/>
          </p:spPr>
          <p:txBody>
            <a:bodyPr wrap="none" rtlCol="0">
              <a:spAutoFit/>
            </a:body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4400" b="0" i="0" u="none" strike="noStrike" kern="0" cap="none" spc="0" normalizeH="0" baseline="0" noProof="0" dirty="0">
                  <a:ln>
                    <a:noFill/>
                  </a:ln>
                  <a:solidFill>
                    <a:srgbClr val="FFFFFF"/>
                  </a:solidFill>
                  <a:effectLst/>
                  <a:uLnTx/>
                  <a:uFillTx/>
                  <a:cs typeface="+mn-ea"/>
                  <a:sym typeface="+mn-lt"/>
                </a:rPr>
                <a:t>03</a:t>
              </a:r>
              <a:endParaRPr kumimoji="0" lang="zh-CN" altLang="en-US" sz="4400" b="0" i="0" u="none" strike="noStrike" kern="0" cap="none" spc="0" normalizeH="0" baseline="0" noProof="0" dirty="0">
                <a:ln>
                  <a:noFill/>
                </a:ln>
                <a:solidFill>
                  <a:srgbClr val="FFFFFF"/>
                </a:solidFill>
                <a:effectLst/>
                <a:uLnTx/>
                <a:uFillTx/>
                <a:cs typeface="+mn-ea"/>
                <a:sym typeface="+mn-lt"/>
              </a:endParaRPr>
            </a:p>
          </p:txBody>
        </p:sp>
      </p:grpSp>
      <p:grpSp>
        <p:nvGrpSpPr>
          <p:cNvPr id="56" name="组合 55"/>
          <p:cNvGrpSpPr/>
          <p:nvPr/>
        </p:nvGrpSpPr>
        <p:grpSpPr>
          <a:xfrm>
            <a:off x="6701322" y="3002340"/>
            <a:ext cx="1898864" cy="1389570"/>
            <a:chOff x="6701322" y="2733250"/>
            <a:chExt cx="1898864" cy="1389570"/>
          </a:xfrm>
        </p:grpSpPr>
        <p:sp>
          <p:nvSpPr>
            <p:cNvPr id="57" name="Freeform 9"/>
            <p:cNvSpPr/>
            <p:nvPr/>
          </p:nvSpPr>
          <p:spPr bwMode="auto">
            <a:xfrm>
              <a:off x="6701322" y="2733250"/>
              <a:ext cx="1898864" cy="1389570"/>
            </a:xfrm>
            <a:custGeom>
              <a:avLst/>
              <a:gdLst>
                <a:gd name="T0" fmla="*/ 1408 w 2453"/>
                <a:gd name="T1" fmla="*/ 1966 h 2141"/>
                <a:gd name="T2" fmla="*/ 1886 w 2453"/>
                <a:gd name="T3" fmla="*/ 1136 h 2141"/>
                <a:gd name="T4" fmla="*/ 2364 w 2453"/>
                <a:gd name="T5" fmla="*/ 309 h 2141"/>
                <a:gd name="T6" fmla="*/ 2188 w 2453"/>
                <a:gd name="T7" fmla="*/ 0 h 2141"/>
                <a:gd name="T8" fmla="*/ 1231 w 2453"/>
                <a:gd name="T9" fmla="*/ 0 h 2141"/>
                <a:gd name="T10" fmla="*/ 276 w 2453"/>
                <a:gd name="T11" fmla="*/ 0 h 2141"/>
                <a:gd name="T12" fmla="*/ 96 w 2453"/>
                <a:gd name="T13" fmla="*/ 307 h 2141"/>
                <a:gd name="T14" fmla="*/ 575 w 2453"/>
                <a:gd name="T15" fmla="*/ 1136 h 2141"/>
                <a:gd name="T16" fmla="*/ 1052 w 2453"/>
                <a:gd name="T17" fmla="*/ 1963 h 2141"/>
                <a:gd name="T18" fmla="*/ 1408 w 2453"/>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1">
                  <a:moveTo>
                    <a:pt x="1408" y="1966"/>
                  </a:moveTo>
                  <a:lnTo>
                    <a:pt x="1886" y="1136"/>
                  </a:lnTo>
                  <a:cubicBezTo>
                    <a:pt x="2046" y="861"/>
                    <a:pt x="2205" y="585"/>
                    <a:pt x="2364" y="309"/>
                  </a:cubicBezTo>
                  <a:cubicBezTo>
                    <a:pt x="2453" y="113"/>
                    <a:pt x="2396" y="9"/>
                    <a:pt x="2188" y="0"/>
                  </a:cubicBezTo>
                  <a:lnTo>
                    <a:pt x="1231" y="0"/>
                  </a:lnTo>
                  <a:cubicBezTo>
                    <a:pt x="912" y="0"/>
                    <a:pt x="594" y="0"/>
                    <a:pt x="276" y="0"/>
                  </a:cubicBezTo>
                  <a:cubicBezTo>
                    <a:pt x="61" y="21"/>
                    <a:pt x="0" y="123"/>
                    <a:pt x="96" y="307"/>
                  </a:cubicBezTo>
                  <a:lnTo>
                    <a:pt x="575" y="1136"/>
                  </a:lnTo>
                  <a:cubicBezTo>
                    <a:pt x="734" y="1412"/>
                    <a:pt x="893" y="1688"/>
                    <a:pt x="1052" y="1963"/>
                  </a:cubicBezTo>
                  <a:cubicBezTo>
                    <a:pt x="1178" y="2139"/>
                    <a:pt x="1297" y="2141"/>
                    <a:pt x="1408" y="1966"/>
                  </a:cubicBezTo>
                  <a:close/>
                </a:path>
              </a:pathLst>
            </a:custGeom>
            <a:solidFill>
              <a:schemeClr val="tx1">
                <a:lumMod val="75000"/>
                <a:lumOff val="25000"/>
              </a:schemeClr>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dirty="0">
                <a:ln>
                  <a:noFill/>
                </a:ln>
                <a:solidFill>
                  <a:srgbClr val="54A0D8"/>
                </a:solidFill>
                <a:effectLst/>
                <a:uLnTx/>
                <a:uFillTx/>
                <a:cs typeface="+mn-ea"/>
                <a:sym typeface="+mn-lt"/>
              </a:endParaRPr>
            </a:p>
          </p:txBody>
        </p:sp>
        <p:sp>
          <p:nvSpPr>
            <p:cNvPr id="58" name="文本框 57"/>
            <p:cNvSpPr txBox="1"/>
            <p:nvPr/>
          </p:nvSpPr>
          <p:spPr>
            <a:xfrm>
              <a:off x="7232088" y="2780159"/>
              <a:ext cx="806631" cy="769441"/>
            </a:xfrm>
            <a:prstGeom prst="rect">
              <a:avLst/>
            </a:prstGeom>
            <a:noFill/>
          </p:spPr>
          <p:txBody>
            <a:bodyPr wrap="none" rtlCol="0">
              <a:spAutoFit/>
            </a:body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4400" b="0" i="0" u="none" strike="noStrike" kern="0" cap="none" spc="0" normalizeH="0" baseline="0" noProof="0" dirty="0">
                  <a:ln>
                    <a:noFill/>
                  </a:ln>
                  <a:solidFill>
                    <a:srgbClr val="FFFFFF"/>
                  </a:solidFill>
                  <a:effectLst/>
                  <a:uLnTx/>
                  <a:uFillTx/>
                  <a:cs typeface="+mn-ea"/>
                  <a:sym typeface="+mn-lt"/>
                </a:rPr>
                <a:t>04</a:t>
              </a:r>
              <a:endParaRPr kumimoji="0" lang="zh-CN" altLang="en-US" sz="4400" b="0" i="0" u="none" strike="noStrike" kern="0" cap="none" spc="0" normalizeH="0" baseline="0" noProof="0" dirty="0">
                <a:ln>
                  <a:noFill/>
                </a:ln>
                <a:solidFill>
                  <a:srgbClr val="FFFFFF"/>
                </a:solidFill>
                <a:effectLst/>
                <a:uLnTx/>
                <a:uFillTx/>
                <a:cs typeface="+mn-ea"/>
                <a:sym typeface="+mn-lt"/>
              </a:endParaRPr>
            </a:p>
          </p:txBody>
        </p:sp>
      </p:grpSp>
      <p:grpSp>
        <p:nvGrpSpPr>
          <p:cNvPr id="59" name="组合 58"/>
          <p:cNvGrpSpPr/>
          <p:nvPr/>
        </p:nvGrpSpPr>
        <p:grpSpPr>
          <a:xfrm>
            <a:off x="8369568" y="3059482"/>
            <a:ext cx="1898864" cy="1389570"/>
            <a:chOff x="8369568" y="2790392"/>
            <a:chExt cx="1898864" cy="1389570"/>
          </a:xfrm>
        </p:grpSpPr>
        <p:sp>
          <p:nvSpPr>
            <p:cNvPr id="60" name="Freeform 7"/>
            <p:cNvSpPr/>
            <p:nvPr/>
          </p:nvSpPr>
          <p:spPr bwMode="auto">
            <a:xfrm>
              <a:off x="8369568" y="2790392"/>
              <a:ext cx="1898864"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6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6" y="1834"/>
                  </a:cubicBezTo>
                  <a:lnTo>
                    <a:pt x="575" y="1005"/>
                  </a:lnTo>
                  <a:cubicBezTo>
                    <a:pt x="734" y="729"/>
                    <a:pt x="894" y="453"/>
                    <a:pt x="1053" y="178"/>
                  </a:cubicBezTo>
                  <a:cubicBezTo>
                    <a:pt x="1178" y="2"/>
                    <a:pt x="1297" y="0"/>
                    <a:pt x="1408" y="175"/>
                  </a:cubicBezTo>
                  <a:close/>
                </a:path>
              </a:pathLst>
            </a:custGeom>
            <a:solidFill>
              <a:schemeClr val="tx1">
                <a:lumMod val="50000"/>
                <a:lumOff val="50000"/>
              </a:schemeClr>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54A0D8"/>
                </a:solidFill>
                <a:effectLst/>
                <a:uLnTx/>
                <a:uFillTx/>
                <a:cs typeface="+mn-ea"/>
                <a:sym typeface="+mn-lt"/>
              </a:endParaRPr>
            </a:p>
          </p:txBody>
        </p:sp>
        <p:sp>
          <p:nvSpPr>
            <p:cNvPr id="61" name="文本框 60"/>
            <p:cNvSpPr txBox="1"/>
            <p:nvPr/>
          </p:nvSpPr>
          <p:spPr>
            <a:xfrm>
              <a:off x="8936115" y="3249645"/>
              <a:ext cx="806631" cy="769441"/>
            </a:xfrm>
            <a:prstGeom prst="rect">
              <a:avLst/>
            </a:prstGeom>
            <a:noFill/>
          </p:spPr>
          <p:txBody>
            <a:bodyPr wrap="none" rtlCol="0">
              <a:spAutoFit/>
            </a:body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4400" b="0" i="0" u="none" strike="noStrike" kern="0" cap="none" spc="0" normalizeH="0" baseline="0" noProof="0" dirty="0">
                  <a:ln>
                    <a:noFill/>
                  </a:ln>
                  <a:solidFill>
                    <a:srgbClr val="FFFFFF"/>
                  </a:solidFill>
                  <a:effectLst/>
                  <a:uLnTx/>
                  <a:uFillTx/>
                  <a:cs typeface="+mn-ea"/>
                  <a:sym typeface="+mn-lt"/>
                </a:rPr>
                <a:t>05</a:t>
              </a:r>
              <a:endParaRPr kumimoji="0" lang="zh-CN" altLang="en-US" sz="4400" b="0" i="0" u="none" strike="noStrike" kern="0" cap="none" spc="0" normalizeH="0" baseline="0" noProof="0" dirty="0">
                <a:ln>
                  <a:noFill/>
                </a:ln>
                <a:solidFill>
                  <a:srgbClr val="FFFFFF"/>
                </a:solidFill>
                <a:effectLst/>
                <a:uLnTx/>
                <a:uFillTx/>
                <a:cs typeface="+mn-ea"/>
                <a:sym typeface="+mn-lt"/>
              </a:endParaRPr>
            </a:p>
          </p:txBody>
        </p:sp>
      </p:grpSp>
      <p:grpSp>
        <p:nvGrpSpPr>
          <p:cNvPr id="62" name="组合 61"/>
          <p:cNvGrpSpPr/>
          <p:nvPr/>
        </p:nvGrpSpPr>
        <p:grpSpPr>
          <a:xfrm>
            <a:off x="3751486" y="4723417"/>
            <a:ext cx="2148696" cy="1047775"/>
            <a:chOff x="3751485" y="4454327"/>
            <a:chExt cx="3142089" cy="1047775"/>
          </a:xfrm>
        </p:grpSpPr>
        <p:sp>
          <p:nvSpPr>
            <p:cNvPr id="63" name="矩形 62"/>
            <p:cNvSpPr/>
            <p:nvPr/>
          </p:nvSpPr>
          <p:spPr>
            <a:xfrm>
              <a:off x="3751485" y="4778249"/>
              <a:ext cx="3142089" cy="723853"/>
            </a:xfrm>
            <a:prstGeom prst="rect">
              <a:avLst/>
            </a:prstGeom>
            <a:noFill/>
          </p:spPr>
          <p:txBody>
            <a:bodyPr wrap="square" rtlCol="0">
              <a:spAutoFit/>
            </a:bodyPr>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cs typeface="+mn-ea"/>
                  <a:sym typeface="+mn-lt"/>
                </a:rPr>
                <a:t>请替换文字内容复制你的内容到此请替换文字内容复制你的内容到此</a:t>
              </a:r>
              <a:endParaRPr lang="en-US" altLang="zh-CN" sz="1200" dirty="0">
                <a:solidFill>
                  <a:schemeClr val="tx1">
                    <a:lumMod val="75000"/>
                    <a:lumOff val="25000"/>
                  </a:schemeClr>
                </a:solidFill>
                <a:cs typeface="+mn-ea"/>
                <a:sym typeface="+mn-lt"/>
              </a:endParaRPr>
            </a:p>
          </p:txBody>
        </p:sp>
        <p:sp>
          <p:nvSpPr>
            <p:cNvPr id="64" name="矩形 63"/>
            <p:cNvSpPr/>
            <p:nvPr/>
          </p:nvSpPr>
          <p:spPr>
            <a:xfrm>
              <a:off x="3801934" y="4454327"/>
              <a:ext cx="1498354" cy="338554"/>
            </a:xfrm>
            <a:prstGeom prst="rect">
              <a:avLst/>
            </a:prstGeom>
          </p:spPr>
          <p:txBody>
            <a:bodyPr wrap="none">
              <a:spAutoFit/>
            </a:bodyPr>
            <a:lstStyle/>
            <a:p>
              <a:pPr fontAlgn="base">
                <a:spcBef>
                  <a:spcPct val="0"/>
                </a:spcBef>
                <a:spcAft>
                  <a:spcPct val="0"/>
                </a:spcAft>
                <a:buFont typeface="Arial" panose="020B0604020202020204" pitchFamily="34" charset="0"/>
                <a:buNone/>
              </a:pPr>
              <a:r>
                <a:rPr lang="zh-CN" altLang="en-US" sz="1600" b="1" dirty="0">
                  <a:solidFill>
                    <a:srgbClr val="4D4D4D"/>
                  </a:solidFill>
                  <a:cs typeface="+mn-ea"/>
                  <a:sym typeface="+mn-lt"/>
                </a:rPr>
                <a:t>添加标题</a:t>
              </a:r>
            </a:p>
          </p:txBody>
        </p:sp>
      </p:grpSp>
      <p:grpSp>
        <p:nvGrpSpPr>
          <p:cNvPr id="65" name="组合 64"/>
          <p:cNvGrpSpPr/>
          <p:nvPr/>
        </p:nvGrpSpPr>
        <p:grpSpPr>
          <a:xfrm>
            <a:off x="5483807" y="1713589"/>
            <a:ext cx="2148696" cy="1047775"/>
            <a:chOff x="5483806" y="1218253"/>
            <a:chExt cx="3142089" cy="1047775"/>
          </a:xfrm>
        </p:grpSpPr>
        <p:sp>
          <p:nvSpPr>
            <p:cNvPr id="66" name="矩形 65"/>
            <p:cNvSpPr/>
            <p:nvPr/>
          </p:nvSpPr>
          <p:spPr>
            <a:xfrm>
              <a:off x="5483806" y="1542175"/>
              <a:ext cx="3142089" cy="723853"/>
            </a:xfrm>
            <a:prstGeom prst="rect">
              <a:avLst/>
            </a:prstGeom>
            <a:noFill/>
          </p:spPr>
          <p:txBody>
            <a:bodyPr wrap="square" rtlCol="0">
              <a:spAutoFit/>
            </a:bodyPr>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cs typeface="+mn-ea"/>
                  <a:sym typeface="+mn-lt"/>
                </a:rPr>
                <a:t>请替换文字内容复制你的内容到此请替换文字内容复制你的内容到此</a:t>
              </a:r>
              <a:endParaRPr lang="en-US" altLang="zh-CN" sz="1200" dirty="0">
                <a:solidFill>
                  <a:schemeClr val="tx1">
                    <a:lumMod val="75000"/>
                    <a:lumOff val="25000"/>
                  </a:schemeClr>
                </a:solidFill>
                <a:cs typeface="+mn-ea"/>
                <a:sym typeface="+mn-lt"/>
              </a:endParaRPr>
            </a:p>
          </p:txBody>
        </p:sp>
        <p:sp>
          <p:nvSpPr>
            <p:cNvPr id="67" name="矩形 66"/>
            <p:cNvSpPr/>
            <p:nvPr/>
          </p:nvSpPr>
          <p:spPr>
            <a:xfrm>
              <a:off x="5491431" y="1218253"/>
              <a:ext cx="1498354" cy="338554"/>
            </a:xfrm>
            <a:prstGeom prst="rect">
              <a:avLst/>
            </a:prstGeom>
          </p:spPr>
          <p:txBody>
            <a:bodyPr wrap="none">
              <a:spAutoFit/>
            </a:bodyPr>
            <a:lstStyle/>
            <a:p>
              <a:pPr fontAlgn="base">
                <a:spcBef>
                  <a:spcPct val="0"/>
                </a:spcBef>
                <a:spcAft>
                  <a:spcPct val="0"/>
                </a:spcAft>
                <a:buFont typeface="Arial" panose="020B0604020202020204" pitchFamily="34" charset="0"/>
                <a:buNone/>
              </a:pPr>
              <a:r>
                <a:rPr lang="zh-CN" altLang="en-US" sz="1600" b="1" dirty="0">
                  <a:solidFill>
                    <a:srgbClr val="4D4D4D"/>
                  </a:solidFill>
                  <a:cs typeface="+mn-ea"/>
                  <a:sym typeface="+mn-lt"/>
                </a:rPr>
                <a:t>添加标题</a:t>
              </a:r>
            </a:p>
          </p:txBody>
        </p:sp>
      </p:grpSp>
      <p:grpSp>
        <p:nvGrpSpPr>
          <p:cNvPr id="68" name="组合 67"/>
          <p:cNvGrpSpPr/>
          <p:nvPr/>
        </p:nvGrpSpPr>
        <p:grpSpPr>
          <a:xfrm>
            <a:off x="7240190" y="4723417"/>
            <a:ext cx="2148696" cy="1047775"/>
            <a:chOff x="7240189" y="4454327"/>
            <a:chExt cx="3142089" cy="1047775"/>
          </a:xfrm>
        </p:grpSpPr>
        <p:sp>
          <p:nvSpPr>
            <p:cNvPr id="69" name="矩形 68"/>
            <p:cNvSpPr/>
            <p:nvPr/>
          </p:nvSpPr>
          <p:spPr>
            <a:xfrm>
              <a:off x="7240189" y="4778249"/>
              <a:ext cx="3142089" cy="723853"/>
            </a:xfrm>
            <a:prstGeom prst="rect">
              <a:avLst/>
            </a:prstGeom>
            <a:noFill/>
          </p:spPr>
          <p:txBody>
            <a:bodyPr wrap="square" rtlCol="0">
              <a:spAutoFit/>
            </a:bodyPr>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cs typeface="+mn-ea"/>
                  <a:sym typeface="+mn-lt"/>
                </a:rPr>
                <a:t>请替换文字内容复制你的内容到此请替换文字内容复制你的内容到此</a:t>
              </a:r>
              <a:endParaRPr lang="en-US" altLang="zh-CN" sz="1200" dirty="0">
                <a:solidFill>
                  <a:schemeClr val="tx1">
                    <a:lumMod val="75000"/>
                    <a:lumOff val="25000"/>
                  </a:schemeClr>
                </a:solidFill>
                <a:cs typeface="+mn-ea"/>
                <a:sym typeface="+mn-lt"/>
              </a:endParaRPr>
            </a:p>
          </p:txBody>
        </p:sp>
        <p:sp>
          <p:nvSpPr>
            <p:cNvPr id="70" name="矩形 69"/>
            <p:cNvSpPr/>
            <p:nvPr/>
          </p:nvSpPr>
          <p:spPr>
            <a:xfrm>
              <a:off x="7273202" y="4454327"/>
              <a:ext cx="1498354" cy="338554"/>
            </a:xfrm>
            <a:prstGeom prst="rect">
              <a:avLst/>
            </a:prstGeom>
          </p:spPr>
          <p:txBody>
            <a:bodyPr wrap="none">
              <a:spAutoFit/>
            </a:bodyPr>
            <a:lstStyle/>
            <a:p>
              <a:pPr fontAlgn="base">
                <a:spcBef>
                  <a:spcPct val="0"/>
                </a:spcBef>
                <a:spcAft>
                  <a:spcPct val="0"/>
                </a:spcAft>
                <a:buFont typeface="Arial" panose="020B0604020202020204" pitchFamily="34" charset="0"/>
                <a:buNone/>
              </a:pPr>
              <a:r>
                <a:rPr lang="zh-CN" altLang="en-US" sz="1600" b="1" dirty="0">
                  <a:solidFill>
                    <a:srgbClr val="4D4D4D"/>
                  </a:solidFill>
                  <a:cs typeface="+mn-ea"/>
                  <a:sym typeface="+mn-lt"/>
                </a:rPr>
                <a:t>添加标题</a:t>
              </a:r>
            </a:p>
          </p:txBody>
        </p:sp>
      </p:grpSp>
      <p:grpSp>
        <p:nvGrpSpPr>
          <p:cNvPr id="71" name="组合 70"/>
          <p:cNvGrpSpPr/>
          <p:nvPr/>
        </p:nvGrpSpPr>
        <p:grpSpPr>
          <a:xfrm>
            <a:off x="8804091" y="1713589"/>
            <a:ext cx="2297688" cy="1047775"/>
            <a:chOff x="8804091" y="1218253"/>
            <a:chExt cx="2297688" cy="1047775"/>
          </a:xfrm>
        </p:grpSpPr>
        <p:sp>
          <p:nvSpPr>
            <p:cNvPr id="72" name="矩形 71"/>
            <p:cNvSpPr/>
            <p:nvPr/>
          </p:nvSpPr>
          <p:spPr>
            <a:xfrm>
              <a:off x="8804091" y="1542175"/>
              <a:ext cx="2297688" cy="723853"/>
            </a:xfrm>
            <a:prstGeom prst="rect">
              <a:avLst/>
            </a:prstGeom>
            <a:noFill/>
          </p:spPr>
          <p:txBody>
            <a:bodyPr wrap="square" rtlCol="0">
              <a:spAutoFit/>
            </a:bodyPr>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cs typeface="+mn-ea"/>
                  <a:sym typeface="+mn-lt"/>
                </a:rPr>
                <a:t>请替换文字内容复制你的内容到此请替换文字内容复制你的内容到此</a:t>
              </a:r>
              <a:endParaRPr lang="en-US" altLang="zh-CN" sz="1200" dirty="0">
                <a:solidFill>
                  <a:schemeClr val="tx1">
                    <a:lumMod val="75000"/>
                    <a:lumOff val="25000"/>
                  </a:schemeClr>
                </a:solidFill>
                <a:cs typeface="+mn-ea"/>
                <a:sym typeface="+mn-lt"/>
              </a:endParaRPr>
            </a:p>
          </p:txBody>
        </p:sp>
        <p:sp>
          <p:nvSpPr>
            <p:cNvPr id="73" name="矩形 72"/>
            <p:cNvSpPr/>
            <p:nvPr/>
          </p:nvSpPr>
          <p:spPr>
            <a:xfrm>
              <a:off x="8811714" y="1218253"/>
              <a:ext cx="1024639" cy="338554"/>
            </a:xfrm>
            <a:prstGeom prst="rect">
              <a:avLst/>
            </a:prstGeom>
          </p:spPr>
          <p:txBody>
            <a:bodyPr wrap="none">
              <a:spAutoFit/>
            </a:bodyPr>
            <a:lstStyle/>
            <a:p>
              <a:pPr fontAlgn="base">
                <a:spcBef>
                  <a:spcPct val="0"/>
                </a:spcBef>
                <a:spcAft>
                  <a:spcPct val="0"/>
                </a:spcAft>
                <a:buFont typeface="Arial" panose="020B0604020202020204" pitchFamily="34" charset="0"/>
                <a:buNone/>
              </a:pPr>
              <a:r>
                <a:rPr lang="zh-CN" altLang="en-US" sz="1600" b="1" dirty="0">
                  <a:solidFill>
                    <a:srgbClr val="4D4D4D"/>
                  </a:solidFill>
                  <a:cs typeface="+mn-ea"/>
                  <a:sym typeface="+mn-lt"/>
                </a:rPr>
                <a:t>添加标题</a:t>
              </a:r>
            </a:p>
          </p:txBody>
        </p:sp>
      </p:gr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randombar(horizontal)">
                                      <p:cBhvr>
                                        <p:cTn id="7" dur="500"/>
                                        <p:tgtEl>
                                          <p:spTgt spid="47"/>
                                        </p:tgtEl>
                                      </p:cBhvr>
                                    </p:animEffect>
                                  </p:childTnLst>
                                </p:cTn>
                              </p:par>
                              <p:par>
                                <p:cTn id="8" presetID="14" presetClass="entr" presetSubtype="10" fill="hold" nodeType="withEffect">
                                  <p:stCondLst>
                                    <p:cond delay="0"/>
                                  </p:stCondLst>
                                  <p:childTnLst>
                                    <p:set>
                                      <p:cBhvr>
                                        <p:cTn id="9" dur="1" fill="hold">
                                          <p:stCondLst>
                                            <p:cond delay="0"/>
                                          </p:stCondLst>
                                        </p:cTn>
                                        <p:tgtEl>
                                          <p:spTgt spid="50"/>
                                        </p:tgtEl>
                                        <p:attrNameLst>
                                          <p:attrName>style.visibility</p:attrName>
                                        </p:attrNameLst>
                                      </p:cBhvr>
                                      <p:to>
                                        <p:strVal val="visible"/>
                                      </p:to>
                                    </p:set>
                                    <p:animEffect transition="in" filter="randombar(horizontal)">
                                      <p:cBhvr>
                                        <p:cTn id="10" dur="500"/>
                                        <p:tgtEl>
                                          <p:spTgt spid="50"/>
                                        </p:tgtEl>
                                      </p:cBhvr>
                                    </p:animEffect>
                                  </p:childTnLst>
                                </p:cTn>
                              </p:par>
                              <p:par>
                                <p:cTn id="11" presetID="14" presetClass="entr" presetSubtype="10" fill="hold" nodeType="withEffect">
                                  <p:stCondLst>
                                    <p:cond delay="0"/>
                                  </p:stCondLst>
                                  <p:childTnLst>
                                    <p:set>
                                      <p:cBhvr>
                                        <p:cTn id="12" dur="1" fill="hold">
                                          <p:stCondLst>
                                            <p:cond delay="0"/>
                                          </p:stCondLst>
                                        </p:cTn>
                                        <p:tgtEl>
                                          <p:spTgt spid="53"/>
                                        </p:tgtEl>
                                        <p:attrNameLst>
                                          <p:attrName>style.visibility</p:attrName>
                                        </p:attrNameLst>
                                      </p:cBhvr>
                                      <p:to>
                                        <p:strVal val="visible"/>
                                      </p:to>
                                    </p:set>
                                    <p:animEffect transition="in" filter="randombar(horizontal)">
                                      <p:cBhvr>
                                        <p:cTn id="13" dur="500"/>
                                        <p:tgtEl>
                                          <p:spTgt spid="53"/>
                                        </p:tgtEl>
                                      </p:cBhvr>
                                    </p:animEffect>
                                  </p:childTnLst>
                                </p:cTn>
                              </p:par>
                              <p:par>
                                <p:cTn id="14" presetID="14" presetClass="entr" presetSubtype="10" fill="hold" nodeType="withEffect">
                                  <p:stCondLst>
                                    <p:cond delay="0"/>
                                  </p:stCondLst>
                                  <p:childTnLst>
                                    <p:set>
                                      <p:cBhvr>
                                        <p:cTn id="15" dur="1" fill="hold">
                                          <p:stCondLst>
                                            <p:cond delay="0"/>
                                          </p:stCondLst>
                                        </p:cTn>
                                        <p:tgtEl>
                                          <p:spTgt spid="56"/>
                                        </p:tgtEl>
                                        <p:attrNameLst>
                                          <p:attrName>style.visibility</p:attrName>
                                        </p:attrNameLst>
                                      </p:cBhvr>
                                      <p:to>
                                        <p:strVal val="visible"/>
                                      </p:to>
                                    </p:set>
                                    <p:animEffect transition="in" filter="randombar(horizontal)">
                                      <p:cBhvr>
                                        <p:cTn id="16" dur="500"/>
                                        <p:tgtEl>
                                          <p:spTgt spid="56"/>
                                        </p:tgtEl>
                                      </p:cBhvr>
                                    </p:animEffect>
                                  </p:childTnLst>
                                </p:cTn>
                              </p:par>
                              <p:par>
                                <p:cTn id="17" presetID="14" presetClass="entr" presetSubtype="10" fill="hold" nodeType="withEffect">
                                  <p:stCondLst>
                                    <p:cond delay="0"/>
                                  </p:stCondLst>
                                  <p:childTnLst>
                                    <p:set>
                                      <p:cBhvr>
                                        <p:cTn id="18" dur="1" fill="hold">
                                          <p:stCondLst>
                                            <p:cond delay="0"/>
                                          </p:stCondLst>
                                        </p:cTn>
                                        <p:tgtEl>
                                          <p:spTgt spid="59"/>
                                        </p:tgtEl>
                                        <p:attrNameLst>
                                          <p:attrName>style.visibility</p:attrName>
                                        </p:attrNameLst>
                                      </p:cBhvr>
                                      <p:to>
                                        <p:strVal val="visible"/>
                                      </p:to>
                                    </p:set>
                                    <p:animEffect transition="in" filter="randombar(horizontal)">
                                      <p:cBhvr>
                                        <p:cTn id="19" dur="500"/>
                                        <p:tgtEl>
                                          <p:spTgt spid="59"/>
                                        </p:tgtEl>
                                      </p:cBhvr>
                                    </p:animEffect>
                                  </p:childTnLst>
                                </p:cTn>
                              </p:par>
                              <p:par>
                                <p:cTn id="20" presetID="21" presetClass="entr" presetSubtype="1" fill="hold" grpId="0" nodeType="withEffect">
                                  <p:stCondLst>
                                    <p:cond delay="0"/>
                                  </p:stCondLst>
                                  <p:childTnLst>
                                    <p:set>
                                      <p:cBhvr>
                                        <p:cTn id="21" dur="1" fill="hold">
                                          <p:stCondLst>
                                            <p:cond delay="0"/>
                                          </p:stCondLst>
                                        </p:cTn>
                                        <p:tgtEl>
                                          <p:spTgt spid="39"/>
                                        </p:tgtEl>
                                        <p:attrNameLst>
                                          <p:attrName>style.visibility</p:attrName>
                                        </p:attrNameLst>
                                      </p:cBhvr>
                                      <p:to>
                                        <p:strVal val="visible"/>
                                      </p:to>
                                    </p:set>
                                    <p:animEffect transition="in" filter="wheel(1)">
                                      <p:cBhvr>
                                        <p:cTn id="22" dur="2000"/>
                                        <p:tgtEl>
                                          <p:spTgt spid="39"/>
                                        </p:tgtEl>
                                      </p:cBhvr>
                                    </p:animEffect>
                                  </p:childTnLst>
                                </p:cTn>
                              </p:par>
                              <p:par>
                                <p:cTn id="23" presetID="21" presetClass="entr" presetSubtype="1" fill="hold" grpId="0" nodeType="withEffect">
                                  <p:stCondLst>
                                    <p:cond delay="0"/>
                                  </p:stCondLst>
                                  <p:childTnLst>
                                    <p:set>
                                      <p:cBhvr>
                                        <p:cTn id="24" dur="1" fill="hold">
                                          <p:stCondLst>
                                            <p:cond delay="0"/>
                                          </p:stCondLst>
                                        </p:cTn>
                                        <p:tgtEl>
                                          <p:spTgt spid="42"/>
                                        </p:tgtEl>
                                        <p:attrNameLst>
                                          <p:attrName>style.visibility</p:attrName>
                                        </p:attrNameLst>
                                      </p:cBhvr>
                                      <p:to>
                                        <p:strVal val="visible"/>
                                      </p:to>
                                    </p:set>
                                    <p:animEffect transition="in" filter="wheel(1)">
                                      <p:cBhvr>
                                        <p:cTn id="25" dur="2000"/>
                                        <p:tgtEl>
                                          <p:spTgt spid="42"/>
                                        </p:tgtEl>
                                      </p:cBhvr>
                                    </p:animEffect>
                                  </p:childTnLst>
                                </p:cTn>
                              </p:par>
                              <p:par>
                                <p:cTn id="26" presetID="21" presetClass="entr" presetSubtype="1" fill="hold" grpId="0" nodeType="withEffect">
                                  <p:stCondLst>
                                    <p:cond delay="0"/>
                                  </p:stCondLst>
                                  <p:childTnLst>
                                    <p:set>
                                      <p:cBhvr>
                                        <p:cTn id="27" dur="1" fill="hold">
                                          <p:stCondLst>
                                            <p:cond delay="0"/>
                                          </p:stCondLst>
                                        </p:cTn>
                                        <p:tgtEl>
                                          <p:spTgt spid="40"/>
                                        </p:tgtEl>
                                        <p:attrNameLst>
                                          <p:attrName>style.visibility</p:attrName>
                                        </p:attrNameLst>
                                      </p:cBhvr>
                                      <p:to>
                                        <p:strVal val="visible"/>
                                      </p:to>
                                    </p:set>
                                    <p:animEffect transition="in" filter="wheel(1)">
                                      <p:cBhvr>
                                        <p:cTn id="28" dur="2000"/>
                                        <p:tgtEl>
                                          <p:spTgt spid="40"/>
                                        </p:tgtEl>
                                      </p:cBhvr>
                                    </p:animEffect>
                                  </p:childTnLst>
                                </p:cTn>
                              </p:par>
                              <p:par>
                                <p:cTn id="29" presetID="21" presetClass="entr" presetSubtype="1" fill="hold" grpId="0" nodeType="with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wheel(1)">
                                      <p:cBhvr>
                                        <p:cTn id="31" dur="2000"/>
                                        <p:tgtEl>
                                          <p:spTgt spid="43"/>
                                        </p:tgtEl>
                                      </p:cBhvr>
                                    </p:animEffect>
                                  </p:childTnLst>
                                </p:cTn>
                              </p:par>
                              <p:par>
                                <p:cTn id="32" presetID="21" presetClass="entr" presetSubtype="1" fill="hold" grpId="0" nodeType="withEffect">
                                  <p:stCondLst>
                                    <p:cond delay="0"/>
                                  </p:stCondLst>
                                  <p:childTnLst>
                                    <p:set>
                                      <p:cBhvr>
                                        <p:cTn id="33" dur="1" fill="hold">
                                          <p:stCondLst>
                                            <p:cond delay="0"/>
                                          </p:stCondLst>
                                        </p:cTn>
                                        <p:tgtEl>
                                          <p:spTgt spid="41"/>
                                        </p:tgtEl>
                                        <p:attrNameLst>
                                          <p:attrName>style.visibility</p:attrName>
                                        </p:attrNameLst>
                                      </p:cBhvr>
                                      <p:to>
                                        <p:strVal val="visible"/>
                                      </p:to>
                                    </p:set>
                                    <p:animEffect transition="in" filter="wheel(1)">
                                      <p:cBhvr>
                                        <p:cTn id="34" dur="2000"/>
                                        <p:tgtEl>
                                          <p:spTgt spid="41"/>
                                        </p:tgtEl>
                                      </p:cBhvr>
                                    </p:animEffect>
                                  </p:childTnLst>
                                </p:cTn>
                              </p:par>
                            </p:childTnLst>
                          </p:cTn>
                        </p:par>
                        <p:par>
                          <p:cTn id="35" fill="hold">
                            <p:stCondLst>
                              <p:cond delay="500"/>
                            </p:stCondLst>
                            <p:childTnLst>
                              <p:par>
                                <p:cTn id="36" presetID="42" presetClass="entr" presetSubtype="0" fill="hold" nodeType="afterEffect">
                                  <p:stCondLst>
                                    <p:cond delay="0"/>
                                  </p:stCondLst>
                                  <p:childTnLst>
                                    <p:set>
                                      <p:cBhvr>
                                        <p:cTn id="37" dur="1" fill="hold">
                                          <p:stCondLst>
                                            <p:cond delay="0"/>
                                          </p:stCondLst>
                                        </p:cTn>
                                        <p:tgtEl>
                                          <p:spTgt spid="44"/>
                                        </p:tgtEl>
                                        <p:attrNameLst>
                                          <p:attrName>style.visibility</p:attrName>
                                        </p:attrNameLst>
                                      </p:cBhvr>
                                      <p:to>
                                        <p:strVal val="visible"/>
                                      </p:to>
                                    </p:set>
                                    <p:animEffect transition="in" filter="fade">
                                      <p:cBhvr>
                                        <p:cTn id="38" dur="1000"/>
                                        <p:tgtEl>
                                          <p:spTgt spid="44"/>
                                        </p:tgtEl>
                                      </p:cBhvr>
                                    </p:animEffect>
                                    <p:anim calcmode="lin" valueType="num">
                                      <p:cBhvr>
                                        <p:cTn id="39" dur="1000" fill="hold"/>
                                        <p:tgtEl>
                                          <p:spTgt spid="44"/>
                                        </p:tgtEl>
                                        <p:attrNameLst>
                                          <p:attrName>ppt_x</p:attrName>
                                        </p:attrNameLst>
                                      </p:cBhvr>
                                      <p:tavLst>
                                        <p:tav tm="0">
                                          <p:val>
                                            <p:strVal val="#ppt_x"/>
                                          </p:val>
                                        </p:tav>
                                        <p:tav tm="100000">
                                          <p:val>
                                            <p:strVal val="#ppt_x"/>
                                          </p:val>
                                        </p:tav>
                                      </p:tavLst>
                                    </p:anim>
                                    <p:anim calcmode="lin" valueType="num">
                                      <p:cBhvr>
                                        <p:cTn id="40" dur="1000" fill="hold"/>
                                        <p:tgtEl>
                                          <p:spTgt spid="44"/>
                                        </p:tgtEl>
                                        <p:attrNameLst>
                                          <p:attrName>ppt_y</p:attrName>
                                        </p:attrNameLst>
                                      </p:cBhvr>
                                      <p:tavLst>
                                        <p:tav tm="0">
                                          <p:val>
                                            <p:strVal val="#ppt_y+.1"/>
                                          </p:val>
                                        </p:tav>
                                        <p:tav tm="100000">
                                          <p:val>
                                            <p:strVal val="#ppt_y"/>
                                          </p:val>
                                        </p:tav>
                                      </p:tavLst>
                                    </p:anim>
                                  </p:childTnLst>
                                </p:cTn>
                              </p:par>
                            </p:childTnLst>
                          </p:cTn>
                        </p:par>
                        <p:par>
                          <p:cTn id="41" fill="hold">
                            <p:stCondLst>
                              <p:cond delay="1500"/>
                            </p:stCondLst>
                            <p:childTnLst>
                              <p:par>
                                <p:cTn id="42" presetID="42" presetClass="entr" presetSubtype="0" fill="hold" nodeType="afterEffect">
                                  <p:stCondLst>
                                    <p:cond delay="0"/>
                                  </p:stCondLst>
                                  <p:childTnLst>
                                    <p:set>
                                      <p:cBhvr>
                                        <p:cTn id="43" dur="1" fill="hold">
                                          <p:stCondLst>
                                            <p:cond delay="0"/>
                                          </p:stCondLst>
                                        </p:cTn>
                                        <p:tgtEl>
                                          <p:spTgt spid="62"/>
                                        </p:tgtEl>
                                        <p:attrNameLst>
                                          <p:attrName>style.visibility</p:attrName>
                                        </p:attrNameLst>
                                      </p:cBhvr>
                                      <p:to>
                                        <p:strVal val="visible"/>
                                      </p:to>
                                    </p:set>
                                    <p:animEffect transition="in" filter="fade">
                                      <p:cBhvr>
                                        <p:cTn id="44" dur="1000"/>
                                        <p:tgtEl>
                                          <p:spTgt spid="62"/>
                                        </p:tgtEl>
                                      </p:cBhvr>
                                    </p:animEffect>
                                    <p:anim calcmode="lin" valueType="num">
                                      <p:cBhvr>
                                        <p:cTn id="45" dur="1000" fill="hold"/>
                                        <p:tgtEl>
                                          <p:spTgt spid="62"/>
                                        </p:tgtEl>
                                        <p:attrNameLst>
                                          <p:attrName>ppt_x</p:attrName>
                                        </p:attrNameLst>
                                      </p:cBhvr>
                                      <p:tavLst>
                                        <p:tav tm="0">
                                          <p:val>
                                            <p:strVal val="#ppt_x"/>
                                          </p:val>
                                        </p:tav>
                                        <p:tav tm="100000">
                                          <p:val>
                                            <p:strVal val="#ppt_x"/>
                                          </p:val>
                                        </p:tav>
                                      </p:tavLst>
                                    </p:anim>
                                    <p:anim calcmode="lin" valueType="num">
                                      <p:cBhvr>
                                        <p:cTn id="46" dur="1000" fill="hold"/>
                                        <p:tgtEl>
                                          <p:spTgt spid="62"/>
                                        </p:tgtEl>
                                        <p:attrNameLst>
                                          <p:attrName>ppt_y</p:attrName>
                                        </p:attrNameLst>
                                      </p:cBhvr>
                                      <p:tavLst>
                                        <p:tav tm="0">
                                          <p:val>
                                            <p:strVal val="#ppt_y+.1"/>
                                          </p:val>
                                        </p:tav>
                                        <p:tav tm="100000">
                                          <p:val>
                                            <p:strVal val="#ppt_y"/>
                                          </p:val>
                                        </p:tav>
                                      </p:tavLst>
                                    </p:anim>
                                  </p:childTnLst>
                                </p:cTn>
                              </p:par>
                            </p:childTnLst>
                          </p:cTn>
                        </p:par>
                        <p:par>
                          <p:cTn id="47" fill="hold">
                            <p:stCondLst>
                              <p:cond delay="2500"/>
                            </p:stCondLst>
                            <p:childTnLst>
                              <p:par>
                                <p:cTn id="48" presetID="42" presetClass="entr" presetSubtype="0" fill="hold" nodeType="afterEffect">
                                  <p:stCondLst>
                                    <p:cond delay="0"/>
                                  </p:stCondLst>
                                  <p:childTnLst>
                                    <p:set>
                                      <p:cBhvr>
                                        <p:cTn id="49" dur="1" fill="hold">
                                          <p:stCondLst>
                                            <p:cond delay="0"/>
                                          </p:stCondLst>
                                        </p:cTn>
                                        <p:tgtEl>
                                          <p:spTgt spid="65"/>
                                        </p:tgtEl>
                                        <p:attrNameLst>
                                          <p:attrName>style.visibility</p:attrName>
                                        </p:attrNameLst>
                                      </p:cBhvr>
                                      <p:to>
                                        <p:strVal val="visible"/>
                                      </p:to>
                                    </p:set>
                                    <p:animEffect transition="in" filter="fade">
                                      <p:cBhvr>
                                        <p:cTn id="50" dur="1000"/>
                                        <p:tgtEl>
                                          <p:spTgt spid="65"/>
                                        </p:tgtEl>
                                      </p:cBhvr>
                                    </p:animEffect>
                                    <p:anim calcmode="lin" valueType="num">
                                      <p:cBhvr>
                                        <p:cTn id="51" dur="1000" fill="hold"/>
                                        <p:tgtEl>
                                          <p:spTgt spid="65"/>
                                        </p:tgtEl>
                                        <p:attrNameLst>
                                          <p:attrName>ppt_x</p:attrName>
                                        </p:attrNameLst>
                                      </p:cBhvr>
                                      <p:tavLst>
                                        <p:tav tm="0">
                                          <p:val>
                                            <p:strVal val="#ppt_x"/>
                                          </p:val>
                                        </p:tav>
                                        <p:tav tm="100000">
                                          <p:val>
                                            <p:strVal val="#ppt_x"/>
                                          </p:val>
                                        </p:tav>
                                      </p:tavLst>
                                    </p:anim>
                                    <p:anim calcmode="lin" valueType="num">
                                      <p:cBhvr>
                                        <p:cTn id="52" dur="1000" fill="hold"/>
                                        <p:tgtEl>
                                          <p:spTgt spid="65"/>
                                        </p:tgtEl>
                                        <p:attrNameLst>
                                          <p:attrName>ppt_y</p:attrName>
                                        </p:attrNameLst>
                                      </p:cBhvr>
                                      <p:tavLst>
                                        <p:tav tm="0">
                                          <p:val>
                                            <p:strVal val="#ppt_y+.1"/>
                                          </p:val>
                                        </p:tav>
                                        <p:tav tm="100000">
                                          <p:val>
                                            <p:strVal val="#ppt_y"/>
                                          </p:val>
                                        </p:tav>
                                      </p:tavLst>
                                    </p:anim>
                                  </p:childTnLst>
                                </p:cTn>
                              </p:par>
                            </p:childTnLst>
                          </p:cTn>
                        </p:par>
                        <p:par>
                          <p:cTn id="53" fill="hold">
                            <p:stCondLst>
                              <p:cond delay="3500"/>
                            </p:stCondLst>
                            <p:childTnLst>
                              <p:par>
                                <p:cTn id="54" presetID="42" presetClass="entr" presetSubtype="0" fill="hold" nodeType="afterEffect">
                                  <p:stCondLst>
                                    <p:cond delay="0"/>
                                  </p:stCondLst>
                                  <p:childTnLst>
                                    <p:set>
                                      <p:cBhvr>
                                        <p:cTn id="55" dur="1" fill="hold">
                                          <p:stCondLst>
                                            <p:cond delay="0"/>
                                          </p:stCondLst>
                                        </p:cTn>
                                        <p:tgtEl>
                                          <p:spTgt spid="68"/>
                                        </p:tgtEl>
                                        <p:attrNameLst>
                                          <p:attrName>style.visibility</p:attrName>
                                        </p:attrNameLst>
                                      </p:cBhvr>
                                      <p:to>
                                        <p:strVal val="visible"/>
                                      </p:to>
                                    </p:set>
                                    <p:animEffect transition="in" filter="fade">
                                      <p:cBhvr>
                                        <p:cTn id="56" dur="1000"/>
                                        <p:tgtEl>
                                          <p:spTgt spid="68"/>
                                        </p:tgtEl>
                                      </p:cBhvr>
                                    </p:animEffect>
                                    <p:anim calcmode="lin" valueType="num">
                                      <p:cBhvr>
                                        <p:cTn id="57" dur="1000" fill="hold"/>
                                        <p:tgtEl>
                                          <p:spTgt spid="68"/>
                                        </p:tgtEl>
                                        <p:attrNameLst>
                                          <p:attrName>ppt_x</p:attrName>
                                        </p:attrNameLst>
                                      </p:cBhvr>
                                      <p:tavLst>
                                        <p:tav tm="0">
                                          <p:val>
                                            <p:strVal val="#ppt_x"/>
                                          </p:val>
                                        </p:tav>
                                        <p:tav tm="100000">
                                          <p:val>
                                            <p:strVal val="#ppt_x"/>
                                          </p:val>
                                        </p:tav>
                                      </p:tavLst>
                                    </p:anim>
                                    <p:anim calcmode="lin" valueType="num">
                                      <p:cBhvr>
                                        <p:cTn id="58" dur="1000" fill="hold"/>
                                        <p:tgtEl>
                                          <p:spTgt spid="68"/>
                                        </p:tgtEl>
                                        <p:attrNameLst>
                                          <p:attrName>ppt_y</p:attrName>
                                        </p:attrNameLst>
                                      </p:cBhvr>
                                      <p:tavLst>
                                        <p:tav tm="0">
                                          <p:val>
                                            <p:strVal val="#ppt_y+.1"/>
                                          </p:val>
                                        </p:tav>
                                        <p:tav tm="100000">
                                          <p:val>
                                            <p:strVal val="#ppt_y"/>
                                          </p:val>
                                        </p:tav>
                                      </p:tavLst>
                                    </p:anim>
                                  </p:childTnLst>
                                </p:cTn>
                              </p:par>
                            </p:childTnLst>
                          </p:cTn>
                        </p:par>
                        <p:par>
                          <p:cTn id="59" fill="hold">
                            <p:stCondLst>
                              <p:cond delay="4500"/>
                            </p:stCondLst>
                            <p:childTnLst>
                              <p:par>
                                <p:cTn id="60" presetID="42" presetClass="entr" presetSubtype="0" fill="hold" nodeType="afterEffect">
                                  <p:stCondLst>
                                    <p:cond delay="0"/>
                                  </p:stCondLst>
                                  <p:childTnLst>
                                    <p:set>
                                      <p:cBhvr>
                                        <p:cTn id="61" dur="1" fill="hold">
                                          <p:stCondLst>
                                            <p:cond delay="0"/>
                                          </p:stCondLst>
                                        </p:cTn>
                                        <p:tgtEl>
                                          <p:spTgt spid="71"/>
                                        </p:tgtEl>
                                        <p:attrNameLst>
                                          <p:attrName>style.visibility</p:attrName>
                                        </p:attrNameLst>
                                      </p:cBhvr>
                                      <p:to>
                                        <p:strVal val="visible"/>
                                      </p:to>
                                    </p:set>
                                    <p:animEffect transition="in" filter="fade">
                                      <p:cBhvr>
                                        <p:cTn id="62" dur="1000"/>
                                        <p:tgtEl>
                                          <p:spTgt spid="71"/>
                                        </p:tgtEl>
                                      </p:cBhvr>
                                    </p:animEffect>
                                    <p:anim calcmode="lin" valueType="num">
                                      <p:cBhvr>
                                        <p:cTn id="63" dur="1000" fill="hold"/>
                                        <p:tgtEl>
                                          <p:spTgt spid="71"/>
                                        </p:tgtEl>
                                        <p:attrNameLst>
                                          <p:attrName>ppt_x</p:attrName>
                                        </p:attrNameLst>
                                      </p:cBhvr>
                                      <p:tavLst>
                                        <p:tav tm="0">
                                          <p:val>
                                            <p:strVal val="#ppt_x"/>
                                          </p:val>
                                        </p:tav>
                                        <p:tav tm="100000">
                                          <p:val>
                                            <p:strVal val="#ppt_x"/>
                                          </p:val>
                                        </p:tav>
                                      </p:tavLst>
                                    </p:anim>
                                    <p:anim calcmode="lin" valueType="num">
                                      <p:cBhvr>
                                        <p:cTn id="64" dur="1000" fill="hold"/>
                                        <p:tgtEl>
                                          <p:spTgt spid="7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animBg="1"/>
      <p:bldP spid="41" grpId="0" animBg="1"/>
      <p:bldP spid="42" grpId="0" animBg="1"/>
      <p:bldP spid="43"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FIRST_PUBLISH" val="1"/>
  <p:tag name="KSO_WPP_MARK_KEY" val="e0b31fbc-dd69-4fa4-9e08-ff364e41fd26"/>
  <p:tag name="COMMONDATA" val="eyJoZGlkIjoiYjNkNDYxMmIwNmM5NTY2OTdkODYxNGM2OGY2YmI2OGYifQ=="/>
</p:tagLst>
</file>

<file path=ppt/tags/tag10.xml><?xml version="1.0" encoding="utf-8"?>
<p:tagLst xmlns:a="http://schemas.openxmlformats.org/drawingml/2006/main" xmlns:r="http://schemas.openxmlformats.org/officeDocument/2006/relationships" xmlns:p="http://schemas.openxmlformats.org/presentationml/2006/main">
  <p:tag name="PA" val="v3.2.0"/>
</p:tagLst>
</file>

<file path=ppt/tags/tag11.xml><?xml version="1.0" encoding="utf-8"?>
<p:tagLst xmlns:a="http://schemas.openxmlformats.org/drawingml/2006/main" xmlns:r="http://schemas.openxmlformats.org/officeDocument/2006/relationships" xmlns:p="http://schemas.openxmlformats.org/presentationml/2006/main">
  <p:tag name="PA" val="v3.2.0"/>
</p:tagLst>
</file>

<file path=ppt/tags/tag12.xml><?xml version="1.0" encoding="utf-8"?>
<p:tagLst xmlns:a="http://schemas.openxmlformats.org/drawingml/2006/main" xmlns:r="http://schemas.openxmlformats.org/officeDocument/2006/relationships" xmlns:p="http://schemas.openxmlformats.org/presentationml/2006/main">
  <p:tag name="PA" val="v3.2.0"/>
</p:tagLst>
</file>

<file path=ppt/tags/tag13.xml><?xml version="1.0" encoding="utf-8"?>
<p:tagLst xmlns:a="http://schemas.openxmlformats.org/drawingml/2006/main" xmlns:r="http://schemas.openxmlformats.org/officeDocument/2006/relationships" xmlns:p="http://schemas.openxmlformats.org/presentationml/2006/main">
  <p:tag name="PA" val="v3.2.0"/>
</p:tagLst>
</file>

<file path=ppt/tags/tag14.xml><?xml version="1.0" encoding="utf-8"?>
<p:tagLst xmlns:a="http://schemas.openxmlformats.org/drawingml/2006/main" xmlns:r="http://schemas.openxmlformats.org/officeDocument/2006/relationships" xmlns:p="http://schemas.openxmlformats.org/presentationml/2006/main">
  <p:tag name="PA" val="v3.2.0"/>
</p:tagLst>
</file>

<file path=ppt/tags/tag15.xml><?xml version="1.0" encoding="utf-8"?>
<p:tagLst xmlns:a="http://schemas.openxmlformats.org/drawingml/2006/main" xmlns:r="http://schemas.openxmlformats.org/officeDocument/2006/relationships" xmlns:p="http://schemas.openxmlformats.org/presentationml/2006/main">
  <p:tag name="PA" val="v3.2.0"/>
</p:tagLst>
</file>

<file path=ppt/tags/tag16.xml><?xml version="1.0" encoding="utf-8"?>
<p:tagLst xmlns:a="http://schemas.openxmlformats.org/drawingml/2006/main" xmlns:r="http://schemas.openxmlformats.org/officeDocument/2006/relationships" xmlns:p="http://schemas.openxmlformats.org/presentationml/2006/main">
  <p:tag name="PA" val="v3.2.0"/>
</p:tagLst>
</file>

<file path=ppt/tags/tag17.xml><?xml version="1.0" encoding="utf-8"?>
<p:tagLst xmlns:a="http://schemas.openxmlformats.org/drawingml/2006/main" xmlns:r="http://schemas.openxmlformats.org/officeDocument/2006/relationships" xmlns:p="http://schemas.openxmlformats.org/presentationml/2006/main">
  <p:tag name="PA" val="v3.2.0"/>
</p:tagLst>
</file>

<file path=ppt/tags/tag18.xml><?xml version="1.0" encoding="utf-8"?>
<p:tagLst xmlns:a="http://schemas.openxmlformats.org/drawingml/2006/main" xmlns:r="http://schemas.openxmlformats.org/officeDocument/2006/relationships" xmlns:p="http://schemas.openxmlformats.org/presentationml/2006/main">
  <p:tag name="PA" val="v3.2.0"/>
</p:tagLst>
</file>

<file path=ppt/tags/tag19.xml><?xml version="1.0" encoding="utf-8"?>
<p:tagLst xmlns:a="http://schemas.openxmlformats.org/drawingml/2006/main" xmlns:r="http://schemas.openxmlformats.org/officeDocument/2006/relationships" xmlns:p="http://schemas.openxmlformats.org/presentationml/2006/main">
  <p:tag name="PA" val="v3.2.0"/>
</p:tagLst>
</file>

<file path=ppt/tags/tag2.xml><?xml version="1.0" encoding="utf-8"?>
<p:tagLst xmlns:a="http://schemas.openxmlformats.org/drawingml/2006/main" xmlns:r="http://schemas.openxmlformats.org/officeDocument/2006/relationships" xmlns:p="http://schemas.openxmlformats.org/presentationml/2006/main">
  <p:tag name="PA" val="v3.2.0"/>
</p:tagLst>
</file>

<file path=ppt/tags/tag20.xml><?xml version="1.0" encoding="utf-8"?>
<p:tagLst xmlns:a="http://schemas.openxmlformats.org/drawingml/2006/main" xmlns:r="http://schemas.openxmlformats.org/officeDocument/2006/relationships" xmlns:p="http://schemas.openxmlformats.org/presentationml/2006/main">
  <p:tag name="PA" val="v3.2.0"/>
</p:tagLst>
</file>

<file path=ppt/tags/tag21.xml><?xml version="1.0" encoding="utf-8"?>
<p:tagLst xmlns:a="http://schemas.openxmlformats.org/drawingml/2006/main" xmlns:r="http://schemas.openxmlformats.org/officeDocument/2006/relationships" xmlns:p="http://schemas.openxmlformats.org/presentationml/2006/main">
  <p:tag name="PA" val="v3.2.0"/>
</p:tagLst>
</file>

<file path=ppt/tags/tag22.xml><?xml version="1.0" encoding="utf-8"?>
<p:tagLst xmlns:a="http://schemas.openxmlformats.org/drawingml/2006/main" xmlns:r="http://schemas.openxmlformats.org/officeDocument/2006/relationships" xmlns:p="http://schemas.openxmlformats.org/presentationml/2006/main">
  <p:tag name="PA" val="v3.2.0"/>
</p:tagLst>
</file>

<file path=ppt/tags/tag23.xml><?xml version="1.0" encoding="utf-8"?>
<p:tagLst xmlns:a="http://schemas.openxmlformats.org/drawingml/2006/main" xmlns:r="http://schemas.openxmlformats.org/officeDocument/2006/relationships" xmlns:p="http://schemas.openxmlformats.org/presentationml/2006/main">
  <p:tag name="PA" val="v3.2.0"/>
</p:tagLst>
</file>

<file path=ppt/tags/tag24.xml><?xml version="1.0" encoding="utf-8"?>
<p:tagLst xmlns:a="http://schemas.openxmlformats.org/drawingml/2006/main" xmlns:r="http://schemas.openxmlformats.org/officeDocument/2006/relationships" xmlns:p="http://schemas.openxmlformats.org/presentationml/2006/main">
  <p:tag name="PA" val="v3.2.0"/>
</p:tagLst>
</file>

<file path=ppt/tags/tag25.xml><?xml version="1.0" encoding="utf-8"?>
<p:tagLst xmlns:a="http://schemas.openxmlformats.org/drawingml/2006/main" xmlns:r="http://schemas.openxmlformats.org/officeDocument/2006/relationships" xmlns:p="http://schemas.openxmlformats.org/presentationml/2006/main">
  <p:tag name="PA" val="v3.2.0"/>
</p:tagLst>
</file>

<file path=ppt/tags/tag3.xml><?xml version="1.0" encoding="utf-8"?>
<p:tagLst xmlns:a="http://schemas.openxmlformats.org/drawingml/2006/main" xmlns:r="http://schemas.openxmlformats.org/officeDocument/2006/relationships" xmlns:p="http://schemas.openxmlformats.org/presentationml/2006/main">
  <p:tag name="PA" val="v3.2.0"/>
</p:tagLst>
</file>

<file path=ppt/tags/tag4.xml><?xml version="1.0" encoding="utf-8"?>
<p:tagLst xmlns:a="http://schemas.openxmlformats.org/drawingml/2006/main" xmlns:r="http://schemas.openxmlformats.org/officeDocument/2006/relationships" xmlns:p="http://schemas.openxmlformats.org/presentationml/2006/main">
  <p:tag name="PA" val="v3.2.0"/>
</p:tagLst>
</file>

<file path=ppt/tags/tag5.xml><?xml version="1.0" encoding="utf-8"?>
<p:tagLst xmlns:a="http://schemas.openxmlformats.org/drawingml/2006/main" xmlns:r="http://schemas.openxmlformats.org/officeDocument/2006/relationships" xmlns:p="http://schemas.openxmlformats.org/presentationml/2006/main">
  <p:tag name="PA" val="v3.2.0"/>
</p:tagLst>
</file>

<file path=ppt/tags/tag6.xml><?xml version="1.0" encoding="utf-8"?>
<p:tagLst xmlns:a="http://schemas.openxmlformats.org/drawingml/2006/main" xmlns:r="http://schemas.openxmlformats.org/officeDocument/2006/relationships" xmlns:p="http://schemas.openxmlformats.org/presentationml/2006/main">
  <p:tag name="PA" val="v3.2.0"/>
</p:tagLst>
</file>

<file path=ppt/tags/tag7.xml><?xml version="1.0" encoding="utf-8"?>
<p:tagLst xmlns:a="http://schemas.openxmlformats.org/drawingml/2006/main" xmlns:r="http://schemas.openxmlformats.org/officeDocument/2006/relationships" xmlns:p="http://schemas.openxmlformats.org/presentationml/2006/main">
  <p:tag name="PA" val="v3.2.0"/>
</p:tagLst>
</file>

<file path=ppt/tags/tag8.xml><?xml version="1.0" encoding="utf-8"?>
<p:tagLst xmlns:a="http://schemas.openxmlformats.org/drawingml/2006/main" xmlns:r="http://schemas.openxmlformats.org/officeDocument/2006/relationships" xmlns:p="http://schemas.openxmlformats.org/presentationml/2006/main">
  <p:tag name="PA" val="v3.2.0"/>
</p:tagLst>
</file>

<file path=ppt/tags/tag9.xml><?xml version="1.0" encoding="utf-8"?>
<p:tagLst xmlns:a="http://schemas.openxmlformats.org/drawingml/2006/main" xmlns:r="http://schemas.openxmlformats.org/officeDocument/2006/relationships" xmlns:p="http://schemas.openxmlformats.org/presentationml/2006/main">
  <p:tag name="PA" val="v3.2.0"/>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islus3pf">
      <a:majorFont>
        <a:latin typeface="造字工房悦黑体验版纤细体"/>
        <a:ea typeface="造字工房悦黑体验版纤细体"/>
        <a:cs typeface=""/>
      </a:majorFont>
      <a:minorFont>
        <a:latin typeface="造字工房悦黑体验版纤细体"/>
        <a:ea typeface="造字工房悦黑体验版纤细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islus3pf">
      <a:majorFont>
        <a:latin typeface="造字工房悦黑体验版纤细体"/>
        <a:ea typeface="造字工房悦黑体验版纤细体"/>
        <a:cs typeface=""/>
      </a:majorFont>
      <a:minorFont>
        <a:latin typeface="造字工房悦黑体验版纤细体"/>
        <a:ea typeface="造字工房悦黑体验版纤细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28</TotalTime>
  <Words>2118</Words>
  <Application>Microsoft Office PowerPoint</Application>
  <PresentationFormat>宽屏</PresentationFormat>
  <Paragraphs>187</Paragraphs>
  <Slides>22</Slides>
  <Notes>21</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22</vt:i4>
      </vt:variant>
    </vt:vector>
  </HeadingPairs>
  <TitlesOfParts>
    <vt:vector size="30" baseType="lpstr">
      <vt:lpstr>DengXian</vt:lpstr>
      <vt:lpstr>思源黑体</vt:lpstr>
      <vt:lpstr>微软雅黑</vt:lpstr>
      <vt:lpstr>Arial</vt:lpstr>
      <vt:lpstr>Times New Roman</vt:lpstr>
      <vt:lpstr>Wingdings</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第一PPT</Manager>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极简黑白</dc:title>
  <dc:creator>第一PPT</dc:creator>
  <cp:keywords>www.1ppt.com</cp:keywords>
  <dc:description>www.1ppt.com</dc:description>
  <cp:lastModifiedBy>Williams Ying</cp:lastModifiedBy>
  <cp:revision>15</cp:revision>
  <dcterms:created xsi:type="dcterms:W3CDTF">2018-06-17T04:53:00Z</dcterms:created>
  <dcterms:modified xsi:type="dcterms:W3CDTF">2024-04-25T14:17:48Z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DC1139D8EC0C4FDEABA2DBB49A713C4D_12</vt:lpwstr>
  </property>
  <property fmtid="{D5CDD505-2E9C-101B-9397-08002B2CF9AE}" pid="3" name="KSOProductBuildVer">
    <vt:lpwstr>2052-11.1.0.14309</vt:lpwstr>
  </property>
</Properties>
</file>

<file path=docProps/thumbnail.jpeg>
</file>